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2" r:id="rId4"/>
    <p:sldId id="259" r:id="rId5"/>
    <p:sldId id="293" r:id="rId6"/>
    <p:sldId id="295" r:id="rId7"/>
    <p:sldId id="260" r:id="rId8"/>
    <p:sldId id="294" r:id="rId9"/>
    <p:sldId id="261" r:id="rId10"/>
    <p:sldId id="262" r:id="rId11"/>
    <p:sldId id="272" r:id="rId12"/>
    <p:sldId id="276" r:id="rId13"/>
    <p:sldId id="298" r:id="rId14"/>
    <p:sldId id="273" r:id="rId15"/>
    <p:sldId id="281" r:id="rId16"/>
    <p:sldId id="296" r:id="rId17"/>
    <p:sldId id="291" r:id="rId18"/>
    <p:sldId id="300" r:id="rId19"/>
    <p:sldId id="282" r:id="rId20"/>
    <p:sldId id="278" r:id="rId21"/>
    <p:sldId id="274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784"/>
    <a:srgbClr val="3333FF"/>
    <a:srgbClr val="532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A297C-D84E-470A-A0A8-B445A94538E4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EBCE4-8E00-4E5B-8EFA-16D45D1B3D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438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BCE4-8E00-4E5B-8EFA-16D45D1B3D5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19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EBCE4-8E00-4E5B-8EFA-16D45D1B3D5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0EE1AD1-DD86-4B0B-BA44-A193058CFCD8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F3B5D47-85B1-420E-87D6-0215F15982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643206"/>
          </a:xfrm>
        </p:spPr>
        <p:txBody>
          <a:bodyPr/>
          <a:lstStyle/>
          <a:p>
            <a:r>
              <a:rPr lang="ru-RU" sz="2400" dirty="0" smtClean="0"/>
              <a:t>                 МБДОУ «ЯСЛИ-САД  «</a:t>
            </a:r>
            <a:r>
              <a:rPr lang="ru-RU" sz="2400" dirty="0" err="1" smtClean="0"/>
              <a:t>витоша</a:t>
            </a:r>
            <a:r>
              <a:rPr lang="ru-RU" sz="2400" dirty="0" smtClean="0"/>
              <a:t>»</a:t>
            </a:r>
            <a:br>
              <a:rPr lang="ru-RU" sz="2400" dirty="0" smtClean="0"/>
            </a:br>
            <a:r>
              <a:rPr lang="ru-RU" dirty="0"/>
              <a:t> </a:t>
            </a:r>
            <a:r>
              <a:rPr lang="ru-RU" dirty="0" smtClean="0"/>
              <a:t>      Проект «я и мое здоровье»</a:t>
            </a:r>
            <a:br>
              <a:rPr lang="ru-RU" dirty="0" smtClean="0"/>
            </a:br>
            <a:r>
              <a:rPr lang="ru-RU" dirty="0" smtClean="0"/>
              <a:t>               </a:t>
            </a:r>
            <a:r>
              <a:rPr lang="ru-RU" sz="2800" dirty="0" smtClean="0"/>
              <a:t>/средняя группа/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Воспитатель: Алещенко Т.А.</a:t>
            </a:r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sz="3100" b="1" dirty="0" smtClean="0"/>
              <a:t>II</a:t>
            </a:r>
            <a:r>
              <a:rPr lang="ru-RU" sz="3100" b="1" dirty="0" smtClean="0"/>
              <a:t> </a:t>
            </a:r>
            <a:r>
              <a:rPr lang="ru-RU" sz="3100" b="1" dirty="0"/>
              <a:t>этап – </a:t>
            </a:r>
            <a:r>
              <a:rPr lang="ru-RU" sz="3100" dirty="0"/>
              <a:t>Практическая деятельность по решению проблемы</a:t>
            </a:r>
            <a:r>
              <a:rPr lang="ru-RU" sz="3100" dirty="0" smtClean="0"/>
              <a:t>:</a:t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               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4286256"/>
            <a:ext cx="40719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 О.О.Художественно - эстетическое развитие /рисование на тему: «Полезная еда»/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Tatyana\Desktop\проект\P_20201016_10015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0" t="5484" r="1710" b="15595"/>
          <a:stretch/>
        </p:blipFill>
        <p:spPr bwMode="auto">
          <a:xfrm rot="5400000">
            <a:off x="814069" y="471759"/>
            <a:ext cx="2976425" cy="41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tyana\Desktop\проект\P_20201016_1002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4" r="11565"/>
          <a:stretch>
            <a:fillRect/>
          </a:stretch>
        </p:blipFill>
        <p:spPr bwMode="auto">
          <a:xfrm>
            <a:off x="4500562" y="1357298"/>
            <a:ext cx="4429156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Tatyana\Desktop\проект\P_20201016_10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5" t="9851" r="11284" b="5708"/>
          <a:stretch>
            <a:fillRect/>
          </a:stretch>
        </p:blipFill>
        <p:spPr bwMode="auto">
          <a:xfrm>
            <a:off x="428596" y="214290"/>
            <a:ext cx="4500594" cy="28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Tatyana\Desktop\проект\P_20201016_100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5" t="4130" r="14572" b="3394"/>
          <a:stretch>
            <a:fillRect/>
          </a:stretch>
        </p:blipFill>
        <p:spPr bwMode="auto">
          <a:xfrm>
            <a:off x="571472" y="3214686"/>
            <a:ext cx="4500594" cy="34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Tatyana\Desktop\проект\P_20201016_14534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3" t="6402" b="17724"/>
          <a:stretch>
            <a:fillRect/>
          </a:stretch>
        </p:blipFill>
        <p:spPr bwMode="auto">
          <a:xfrm>
            <a:off x="5572132" y="428604"/>
            <a:ext cx="323274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Пальчиковая гимнастика</a:t>
            </a:r>
            <a:endParaRPr lang="ru-RU" dirty="0"/>
          </a:p>
        </p:txBody>
      </p:sp>
      <p:pic>
        <p:nvPicPr>
          <p:cNvPr id="3075" name="Picture 3" descr="C:\Users\Tatyana\Desktop\проект\P_20201014_1520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4"/>
          <a:stretch/>
        </p:blipFill>
        <p:spPr bwMode="auto">
          <a:xfrm>
            <a:off x="625124" y="1554163"/>
            <a:ext cx="7807999" cy="375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Массаж стоп</a:t>
            </a:r>
            <a:endParaRPr lang="ru-RU" dirty="0"/>
          </a:p>
        </p:txBody>
      </p:sp>
      <p:pic>
        <p:nvPicPr>
          <p:cNvPr id="3074" name="Picture 2" descr="C:\Users\Tatyana\Desktop\проект\P_20201014_150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33"/>
          <a:stretch>
            <a:fillRect/>
          </a:stretch>
        </p:blipFill>
        <p:spPr bwMode="auto">
          <a:xfrm>
            <a:off x="3643306" y="1214422"/>
            <a:ext cx="3564000" cy="514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28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40005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физминутка</a:t>
            </a:r>
            <a:endParaRPr lang="ru-RU" dirty="0"/>
          </a:p>
        </p:txBody>
      </p:sp>
      <p:pic>
        <p:nvPicPr>
          <p:cNvPr id="5122" name="Picture 2" descr="C:\Users\Tatyana\Desktop\проект\P_20201014_1549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13"/>
          <a:stretch>
            <a:fillRect/>
          </a:stretch>
        </p:blipFill>
        <p:spPr bwMode="auto">
          <a:xfrm>
            <a:off x="5429256" y="1000108"/>
            <a:ext cx="3260250" cy="414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Tatyana\Desktop\проект\P_20201016_0957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43" b="21717"/>
          <a:stretch>
            <a:fillRect/>
          </a:stretch>
        </p:blipFill>
        <p:spPr bwMode="auto">
          <a:xfrm>
            <a:off x="714348" y="1000108"/>
            <a:ext cx="4414500" cy="51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r>
              <a:rPr lang="ru-RU" dirty="0" err="1" smtClean="0"/>
              <a:t>ДИДАКТИЧЕСКая</a:t>
            </a:r>
            <a:r>
              <a:rPr lang="ru-RU" dirty="0" smtClean="0"/>
              <a:t> </a:t>
            </a:r>
            <a:r>
              <a:rPr lang="ru-RU" dirty="0" err="1" smtClean="0"/>
              <a:t>ИГРа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3124192" cy="452596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«Чудесный мешочек»</a:t>
            </a:r>
          </a:p>
        </p:txBody>
      </p:sp>
      <p:pic>
        <p:nvPicPr>
          <p:cNvPr id="6146" name="Picture 2" descr="C:\Users\Tatyana\Desktop\проект\P_20201014_15222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9"/>
          <a:stretch/>
        </p:blipFill>
        <p:spPr bwMode="auto">
          <a:xfrm>
            <a:off x="4572000" y="1268760"/>
            <a:ext cx="3746252" cy="47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214313"/>
            <a:ext cx="8686800" cy="714375"/>
          </a:xfrm>
        </p:spPr>
        <p:txBody>
          <a:bodyPr/>
          <a:lstStyle/>
          <a:p>
            <a:r>
              <a:rPr lang="ru-RU" dirty="0" smtClean="0"/>
              <a:t>ДИДАКТИЧЕСКИЕ ИГРЫ</a:t>
            </a:r>
            <a:endParaRPr lang="ru-RU" dirty="0"/>
          </a:p>
        </p:txBody>
      </p:sp>
      <p:pic>
        <p:nvPicPr>
          <p:cNvPr id="7170" name="Picture 2" descr="C:\Users\Tatyana\Desktop\проект\P_20201014_1545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9" r="11210" b="37124"/>
          <a:stretch>
            <a:fillRect/>
          </a:stretch>
        </p:blipFill>
        <p:spPr bwMode="auto">
          <a:xfrm>
            <a:off x="5000628" y="857232"/>
            <a:ext cx="3828290" cy="5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Tatyana\Desktop\проект\P_20201014_154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03" b="18084"/>
          <a:stretch>
            <a:fillRect/>
          </a:stretch>
        </p:blipFill>
        <p:spPr bwMode="auto">
          <a:xfrm>
            <a:off x="214282" y="1000108"/>
            <a:ext cx="4464000" cy="53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73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Закаливающие процедуры</a:t>
            </a:r>
            <a:endParaRPr lang="ru-RU" dirty="0"/>
          </a:p>
        </p:txBody>
      </p:sp>
      <p:pic>
        <p:nvPicPr>
          <p:cNvPr id="4098" name="Picture 2" descr="C:\Users\Tatyana\Desktop\проект\P_20201014_150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428736"/>
            <a:ext cx="2794499" cy="49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atyana\Desktop\проект\P_20201014_1502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1"/>
          <a:stretch>
            <a:fillRect/>
          </a:stretch>
        </p:blipFill>
        <p:spPr bwMode="auto">
          <a:xfrm>
            <a:off x="4929190" y="1428736"/>
            <a:ext cx="329064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Tatyana\Desktop\проект\P_20201014_1502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1950" y="-1211580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6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3124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«Спортивная лестница»</a:t>
            </a:r>
          </a:p>
        </p:txBody>
      </p:sp>
      <p:pic>
        <p:nvPicPr>
          <p:cNvPr id="9218" name="Picture 2" descr="C:\Users\Tatyana\Desktop\проект\P_20201013_14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16580"/>
          <a:stretch>
            <a:fillRect/>
          </a:stretch>
        </p:blipFill>
        <p:spPr bwMode="auto">
          <a:xfrm>
            <a:off x="5000628" y="285728"/>
            <a:ext cx="3798604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atyana\Desktop\проект\P_20201013_1458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" t="2255" b="16565"/>
          <a:stretch>
            <a:fillRect/>
          </a:stretch>
        </p:blipFill>
        <p:spPr bwMode="auto">
          <a:xfrm>
            <a:off x="1142976" y="357166"/>
            <a:ext cx="3421124" cy="514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Tatyana\Desktop\проект\P_20201013_145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14699" b="22829"/>
          <a:stretch>
            <a:fillRect/>
          </a:stretch>
        </p:blipFill>
        <p:spPr bwMode="auto">
          <a:xfrm>
            <a:off x="5214942" y="1357298"/>
            <a:ext cx="3544106" cy="46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Постановка проблемы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dirty="0" smtClean="0"/>
              <a:t> Одной из главных ценностей в жизни человека было и остается здоровье. Общеизвестно, что картина состояния здоровья подрастающего поколения катастрофична. Рост заболеваемости по некоторым заболеваниям настолько велик, что вызывает тревогу за судьбу и здоровье нации. Приоритетным направлением в социально-педагогической помощи должно стать медико-педагогическое просвещение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Tatyana\Desktop\проект\P_20201013_1459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" t="5902" r="6206" b="16140"/>
          <a:stretch>
            <a:fillRect/>
          </a:stretch>
        </p:blipFill>
        <p:spPr bwMode="auto">
          <a:xfrm>
            <a:off x="5000628" y="642918"/>
            <a:ext cx="3537420" cy="54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Tatyana\Desktop\проект\P_20201013_145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" r="12585" b="12195"/>
          <a:stretch>
            <a:fillRect/>
          </a:stretch>
        </p:blipFill>
        <p:spPr bwMode="auto">
          <a:xfrm>
            <a:off x="928662" y="357166"/>
            <a:ext cx="3283793" cy="56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atyana\Desktop\проект\P_20201013_14592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3" b="9098"/>
          <a:stretch/>
        </p:blipFill>
        <p:spPr bwMode="auto">
          <a:xfrm>
            <a:off x="3028550" y="620688"/>
            <a:ext cx="3902827" cy="51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/>
          <a:lstStyle/>
          <a:p>
            <a:r>
              <a:rPr lang="ru-RU" dirty="0" smtClean="0"/>
              <a:t>аппликация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31241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«Спортивная лестница»</a:t>
            </a:r>
          </a:p>
        </p:txBody>
      </p:sp>
      <p:pic>
        <p:nvPicPr>
          <p:cNvPr id="9218" name="Picture 2" descr="C:\Users\Tatyana\Desktop\проект\P_20201013_1458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6" b="16580"/>
          <a:stretch>
            <a:fillRect/>
          </a:stretch>
        </p:blipFill>
        <p:spPr bwMode="auto">
          <a:xfrm>
            <a:off x="5000628" y="285728"/>
            <a:ext cx="3798604" cy="52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83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одителей, детей с целью формирования здорового образа жизни. Таким образом, направленность данного проекта на нравственное, физическое и психическое здоровье подрастающего поколения человека обусловлена современными требованиями личностного развития.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825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1.Формирование у детей представлений о здоровье и здоровом образе жизни.</a:t>
            </a:r>
          </a:p>
          <a:p>
            <a:r>
              <a:rPr lang="ru-RU" dirty="0" smtClean="0"/>
              <a:t>2.Добиться осознанного выполнения правил 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и ответственного отношения к своему здоровью и здоровью окружающих.</a:t>
            </a:r>
          </a:p>
          <a:p>
            <a:r>
              <a:rPr lang="ru-RU" dirty="0" smtClean="0"/>
              <a:t>3.Просвещение родителей по данной теме.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1.Продолжать знакомство детей с частями тела человека.</a:t>
            </a:r>
          </a:p>
          <a:p>
            <a:r>
              <a:rPr lang="ru-RU" dirty="0"/>
              <a:t>2</a:t>
            </a:r>
            <a:r>
              <a:rPr lang="ru-RU" dirty="0" smtClean="0"/>
              <a:t>.Формировать представления о здоровом образе жизни.</a:t>
            </a:r>
            <a:endParaRPr lang="ru-RU" dirty="0"/>
          </a:p>
          <a:p>
            <a:r>
              <a:rPr lang="ru-RU" dirty="0" smtClean="0"/>
              <a:t>3.Воспитывать потребность в соблюдении режима питания, употребления в пищу овощей и фруктов, других полезных продуктов.</a:t>
            </a:r>
          </a:p>
          <a:p>
            <a:r>
              <a:rPr lang="ru-RU" dirty="0" smtClean="0"/>
              <a:t>4.Расширять представления о важности для здоровья сна, гигиенических процедур, движений, закаливания.</a:t>
            </a:r>
          </a:p>
          <a:p>
            <a:r>
              <a:rPr lang="ru-RU" dirty="0" smtClean="0"/>
              <a:t>5.Познакомить с понятием «здоровье», «болезнь».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1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6.Обогатить словарь детей народными пословицами, поговорками о здоровье.</a:t>
            </a:r>
          </a:p>
          <a:p>
            <a:r>
              <a:rPr lang="ru-RU" dirty="0" smtClean="0"/>
              <a:t>7.Развивать физические качества: силу, ловкость, гибкость, ориентировку в пространстве, координацию движений, быстроту, равновесие.</a:t>
            </a:r>
          </a:p>
          <a:p>
            <a:r>
              <a:rPr lang="ru-RU" dirty="0" smtClean="0"/>
              <a:t>8.Привлечь родителей к участию в учебно-воспитательном процессе ДОУ.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930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2643206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/>
              <a:t>Участники проекта</a:t>
            </a:r>
            <a:r>
              <a:rPr lang="ru-RU" dirty="0"/>
              <a:t>: дети, родители, воспитатели группы.</a:t>
            </a:r>
          </a:p>
          <a:p>
            <a:r>
              <a:rPr lang="ru-RU" b="1" dirty="0"/>
              <a:t>Продолжительность проекта</a:t>
            </a:r>
            <a:r>
              <a:rPr lang="ru-RU" dirty="0"/>
              <a:t>: </a:t>
            </a:r>
            <a:r>
              <a:rPr lang="ru-RU" dirty="0" smtClean="0"/>
              <a:t>краткосрочный:  </a:t>
            </a:r>
            <a:endParaRPr lang="ru-RU" dirty="0"/>
          </a:p>
          <a:p>
            <a:r>
              <a:rPr lang="ru-RU" dirty="0" smtClean="0"/>
              <a:t>12.10.20г.-16.10.20г.</a:t>
            </a:r>
            <a:endParaRPr lang="ru-RU" dirty="0"/>
          </a:p>
          <a:p>
            <a:r>
              <a:rPr lang="ru-RU" dirty="0"/>
              <a:t>Вид проекта</a:t>
            </a:r>
            <a:r>
              <a:rPr lang="ru-RU" dirty="0" smtClean="0"/>
              <a:t>: познавательный, творческий, игровой.</a:t>
            </a:r>
            <a:endParaRPr lang="ru-RU" dirty="0"/>
          </a:p>
          <a:p>
            <a:r>
              <a:rPr lang="ru-RU" b="1" dirty="0"/>
              <a:t>Ожидаемые </a:t>
            </a:r>
            <a:r>
              <a:rPr lang="ru-RU" b="1" dirty="0" smtClean="0"/>
              <a:t>результаты:</a:t>
            </a:r>
          </a:p>
          <a:p>
            <a:r>
              <a:rPr lang="ru-RU" dirty="0" smtClean="0"/>
              <a:t>Снижение детской заболеваемости.</a:t>
            </a:r>
          </a:p>
          <a:p>
            <a:r>
              <a:rPr lang="ru-RU" dirty="0" smtClean="0"/>
              <a:t>Имеет представления о частях тела, их функциях</a:t>
            </a:r>
          </a:p>
          <a:p>
            <a:r>
              <a:rPr lang="ru-RU" dirty="0" smtClean="0"/>
              <a:t>Пополнение словарного запаса.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85728"/>
            <a:ext cx="2643206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Приобретение простейших представлений о мероприятиях, направленных на сохранение здоровья.</a:t>
            </a:r>
          </a:p>
          <a:p>
            <a:r>
              <a:rPr lang="ru-RU" dirty="0" smtClean="0"/>
              <a:t>Развитие познавательного интереса к своему организму и его возможностям.</a:t>
            </a:r>
            <a:endParaRPr lang="ru-RU" b="1" dirty="0" smtClean="0"/>
          </a:p>
          <a:p>
            <a:r>
              <a:rPr lang="ru-RU" dirty="0" smtClean="0"/>
              <a:t>Участие родителей в воспитательном процессе своих детей.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0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Механизм реализации 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/>
              <a:t>I</a:t>
            </a:r>
            <a:r>
              <a:rPr lang="ru-RU" b="1" dirty="0" smtClean="0"/>
              <a:t> </a:t>
            </a:r>
            <a:r>
              <a:rPr lang="ru-RU" b="1" dirty="0"/>
              <a:t>этап – </a:t>
            </a:r>
            <a:r>
              <a:rPr lang="ru-RU" dirty="0"/>
              <a:t>Формулирование целей и задач проекта:</a:t>
            </a:r>
          </a:p>
          <a:p>
            <a:r>
              <a:rPr lang="ru-RU" dirty="0"/>
              <a:t> Изучение литературы по теме проекта.</a:t>
            </a:r>
          </a:p>
          <a:p>
            <a:r>
              <a:rPr lang="ru-RU" dirty="0"/>
              <a:t> Изучение Интернет-ресурсов по теме проекта.</a:t>
            </a:r>
          </a:p>
          <a:p>
            <a:r>
              <a:rPr lang="ru-RU" dirty="0"/>
              <a:t> Анализ предметной среды группы.</a:t>
            </a:r>
          </a:p>
          <a:p>
            <a:r>
              <a:rPr lang="ru-RU" dirty="0"/>
              <a:t>Разработка конспектов занятий.</a:t>
            </a:r>
          </a:p>
          <a:p>
            <a:r>
              <a:rPr lang="ru-RU" dirty="0"/>
              <a:t>Подбор наглядных материалов: фото – и видео сюжетов тематических картин и иллюстраций по темам: </a:t>
            </a:r>
            <a:r>
              <a:rPr lang="ru-RU" dirty="0" smtClean="0"/>
              <a:t>«Тело человека», «Полезные и вредные продукты», «Виды спорта».</a:t>
            </a:r>
          </a:p>
          <a:p>
            <a:r>
              <a:rPr lang="ru-RU" dirty="0" smtClean="0"/>
              <a:t>Подбор сюжетно-ролевых, дидактических</a:t>
            </a:r>
            <a:r>
              <a:rPr lang="ru-RU" dirty="0"/>
              <a:t> </a:t>
            </a:r>
            <a:r>
              <a:rPr lang="ru-RU" dirty="0" smtClean="0"/>
              <a:t>игр, художественной литературы.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1771</TotalTime>
  <Words>428</Words>
  <Application>Microsoft Office PowerPoint</Application>
  <PresentationFormat>Экран (4:3)</PresentationFormat>
  <Paragraphs>59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                 МБДОУ «ЯСЛИ-САД  «витоша»        Проект «я и мое здоровье»                /средняя группа/</vt:lpstr>
      <vt:lpstr>Постановка проблемы:</vt:lpstr>
      <vt:lpstr>Презентация PowerPoint</vt:lpstr>
      <vt:lpstr>цель: </vt:lpstr>
      <vt:lpstr>Задачи: </vt:lpstr>
      <vt:lpstr>Задачи: </vt:lpstr>
      <vt:lpstr>Презентация PowerPoint</vt:lpstr>
      <vt:lpstr>Презентация PowerPoint</vt:lpstr>
      <vt:lpstr>Механизм реализации проекта:  </vt:lpstr>
      <vt:lpstr>  II этап – Практическая деятельность по решению проблемы:                              </vt:lpstr>
      <vt:lpstr>Презентация PowerPoint</vt:lpstr>
      <vt:lpstr>Пальчиковая гимнастика</vt:lpstr>
      <vt:lpstr>Массаж стоп</vt:lpstr>
      <vt:lpstr>физминутка</vt:lpstr>
      <vt:lpstr>ДИДАКТИЧЕСКая ИГРа</vt:lpstr>
      <vt:lpstr>ДИДАКТИЧЕСКИЕ ИГРЫ</vt:lpstr>
      <vt:lpstr>Закаливающие процедуры</vt:lpstr>
      <vt:lpstr>аппликация</vt:lpstr>
      <vt:lpstr>Презентация PowerPoint</vt:lpstr>
      <vt:lpstr>Презентация PowerPoint</vt:lpstr>
      <vt:lpstr>Презентация PowerPoint</vt:lpstr>
      <vt:lpstr>аппликация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Tatyana</cp:lastModifiedBy>
  <cp:revision>103</cp:revision>
  <dcterms:created xsi:type="dcterms:W3CDTF">2016-02-18T09:29:30Z</dcterms:created>
  <dcterms:modified xsi:type="dcterms:W3CDTF">2020-10-21T18:16:38Z</dcterms:modified>
</cp:coreProperties>
</file>