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7" r:id="rId6"/>
    <p:sldId id="261" r:id="rId7"/>
    <p:sldId id="262" r:id="rId8"/>
    <p:sldId id="263" r:id="rId9"/>
    <p:sldId id="266" r:id="rId10"/>
    <p:sldId id="264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836712"/>
            <a:ext cx="712879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МБДОУ «Ясли-сад «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Витоша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Презентация проекта</a:t>
            </a:r>
            <a:r>
              <a:rPr lang="ru-RU" sz="3600" dirty="0" smtClean="0">
                <a:solidFill>
                  <a:srgbClr val="C00000"/>
                </a:solidFill>
                <a:cs typeface="Kalinga" pitchFamily="34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«Моя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семья»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средней группе.</a:t>
            </a:r>
          </a:p>
          <a:p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Выполнила: воспитатель Алещенко Т.А.</a:t>
            </a:r>
          </a:p>
        </p:txBody>
      </p:sp>
    </p:spTree>
    <p:extLst>
      <p:ext uri="{BB962C8B-B14F-4D97-AF65-F5344CB8AC3E}">
        <p14:creationId xmlns:p14="http://schemas.microsoft.com/office/powerpoint/2010/main" val="387625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9" y="-805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260649"/>
            <a:ext cx="77345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«МАМИНА ПОСУДА»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Tatyana\Desktop\фото ноябрь\P_20201120_1651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6976000" cy="39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97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«ЛЮБИМАЯ МАМА»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Tatyana\Desktop\фото ноябрь\P_20201120_0956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8" t="2380" r="22626"/>
          <a:stretch/>
        </p:blipFill>
        <p:spPr bwMode="auto">
          <a:xfrm rot="5400000">
            <a:off x="2190357" y="1655643"/>
            <a:ext cx="4709787" cy="393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2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Tatyana\Desktop\фото ноябрь\P_20201120_09555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7" t="8764" r="15595" b="5442"/>
          <a:stretch/>
        </p:blipFill>
        <p:spPr bwMode="auto">
          <a:xfrm rot="5400000">
            <a:off x="1825051" y="1578896"/>
            <a:ext cx="5511452" cy="388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5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Tatyana\Desktop\фото ноябрь\P_20201120_09545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5" t="2560" r="4852"/>
          <a:stretch/>
        </p:blipFill>
        <p:spPr bwMode="auto">
          <a:xfrm rot="16200000">
            <a:off x="1956943" y="1178167"/>
            <a:ext cx="5589702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47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Tatyana\Desktop\фото ноябрь\P_20201120_09544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1" t="6711" r="13571" b="3895"/>
          <a:stretch/>
        </p:blipFill>
        <p:spPr bwMode="auto">
          <a:xfrm rot="16200000">
            <a:off x="2051898" y="1268584"/>
            <a:ext cx="5341700" cy="404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62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Tatyana\Desktop\фото ноябрь\P_20201120_09543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" t="8020" r="4674" b="17983"/>
          <a:stretch/>
        </p:blipFill>
        <p:spPr bwMode="auto">
          <a:xfrm>
            <a:off x="2987824" y="764704"/>
            <a:ext cx="3604446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35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«СЕМЬЯ»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C:\Users\Tatyana\Desktop\фото ноябрь\P_20201120_1004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6848000" cy="38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26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C:\Users\Tatyana\Desktop\фото ноябрь\P_20201120_10051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1"/>
          <a:stretch/>
        </p:blipFill>
        <p:spPr bwMode="auto">
          <a:xfrm>
            <a:off x="1043608" y="1268760"/>
            <a:ext cx="660344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07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C:\Users\Tatyana\Desktop\фото ноябрь\P_20201120_1006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23592"/>
            <a:ext cx="6976000" cy="39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33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C:\Users\Tatyana\Desktop\фото ноябрь\P_20201120_1007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6912000" cy="38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67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9361" y="1124744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Содержание  нравственного  воспитания  дошкольников  включают  в  себя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решение  множества  задач,  в  том  числе  и  воспитание  любви  к  Родине,  семье,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уважительного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отношения к своим родителям.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 настоящее  время  в  нашей  стране  в  силу  многих  причин  ослабевают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родственные  связи,  уходят  в  прошлое  традиционное  семейное  воспитание.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Именно  семья  является  хранителем  традиций,  обеспечивает  преемственность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поколений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сохраняет и развивает лучшие качества людей. Ознакомление детей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понятием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«семья» невозможна без поддержки самой «семьи».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Проект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 прекрасный  повод  поразмышлять  о  роли  семьи  в  жизни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каждого человека, о семейных традициях и их развитии в современных условиях.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Этот проект имеет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большое  значение  для  формирования  личности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ребёнка,  укрепление  и  развития  детско  -  родительских  отношений.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Родители должны  дать  понятие  ребёнку,  что  он  часть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семьи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это  очень  важно.  Мы,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взрослые должны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помочь детям понять значимость семьи,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воспитать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 детей  любовь  и  уважение  к  членам  семьи,  прививать  чувство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привязанности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семье и дому. </a:t>
            </a:r>
          </a:p>
        </p:txBody>
      </p:sp>
    </p:spTree>
    <p:extLst>
      <p:ext uri="{BB962C8B-B14F-4D97-AF65-F5344CB8AC3E}">
        <p14:creationId xmlns:p14="http://schemas.microsoft.com/office/powerpoint/2010/main" val="308443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C:\Users\Tatyana\Desktop\фото ноябрь\P_20201120_10075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6912000" cy="38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26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C:\Users\Tatyana\Desktop\фото ноябрь\P_20201120_10082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6912000" cy="38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17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C:\Users\Tatyana\Desktop\фото ноябрь\P_20201120_1010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6784000" cy="38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0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C:\Users\Tatyana\Desktop\фото ноябрь\P_20201120_1012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6784000" cy="38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04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/>
              <a:t>СПАСИБО ЗА ВНИМАНИЕ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03329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1540" y="476672"/>
            <a:ext cx="82809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проекта: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формирование  у  детей  первоначальных  представлений  о семье;  воспитание  чувства  привязанности  и  любви  к  своим  родителям, родственникам.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 проекта: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 познакомить детей с понятиями «семья», «имя», «фамилия»;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 учить называть членов своей семьи: мама, папа, брат, сестра, бабушка, дедушка;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 воспитывать  у  детей  любовь  и  уважение  к  членам  семьи,  учить проявлять заботу о родных людях;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 способствовать  активному  вовлечению  родителей  в  совместную деятельность с ребенком в условиях семьи и детского сада.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творческий, игровой, познавательный.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Продолжительность проекта: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16.11.2020г.-20.11.2020г.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Участники  проекта: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воспитатель  группы,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родители.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Ожидаемые  результаты: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дети  больше  узнают  о  своей  семье:  о  членах семьи,  о  жизни  бабушек  и  дедушек;  совместная  деятельность  будет способствовать укреплению детских - родительских отношений. Умение организовывать сюжетно-ролевые игры на основе имеющихся знаний о семье. Понимание значимости семьи в жизни каждого человека. </a:t>
            </a:r>
          </a:p>
        </p:txBody>
      </p:sp>
    </p:spTree>
    <p:extLst>
      <p:ext uri="{BB962C8B-B14F-4D97-AF65-F5344CB8AC3E}">
        <p14:creationId xmlns:p14="http://schemas.microsoft.com/office/powerpoint/2010/main" val="248631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2952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u="sng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реализации проекта: </a:t>
            </a:r>
            <a:r>
              <a:rPr lang="ru-RU" sz="32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en-US" sz="2700" b="1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700" b="1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этап – </a:t>
            </a:r>
            <a:r>
              <a:rPr lang="ru-RU" sz="2700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Формулирование целей и задач проекта: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700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Изучение литературы по теме проекта.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700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Изучение Интернет-ресурсов по теме проекта.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700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предметной среды группы.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700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конспектов занятий.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700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наглядных материалов: фото – и видео сюжетов тематических картин и иллюстраций по темам: «Тело человека», «Полезные и вредные продукты», «Виды спорта».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700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сюжетно-ролевых, дидактических игр, художественной литературы.</a:t>
            </a:r>
            <a:endParaRPr lang="en-US" sz="2700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5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2952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3200" b="1" u="sng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Практическая деятельность по решению </a:t>
            </a:r>
            <a: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  <a:b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альбома «Моя семья»</a:t>
            </a:r>
            <a:r>
              <a:rPr lang="ru-RU" sz="22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Tatyana\Desktop\фото ноябрь\P_20201120_09572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5888000" cy="33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5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«ПРОФЕССИИ РОДИТЕЛЕЙ»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Tatyana\Desktop\фото ноябрь\P_20201120_10154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6912000" cy="38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04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1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РАССКАЗЫВАНИЕ ПО КАРТИНЕ «СЕМЬЯ»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Tatyana\Desktop\фото ноябрь\P_20201120_17154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6912000" cy="38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5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404665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 «КТО ЖИВЕТ У НАС В КВАРТИРЕ»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Tatyana\Desktop\фото ноябрь\P_20201120_1531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6848000" cy="38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18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дик\Desktop\53644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49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8967" y="188640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 «МОЯ СЕМЬЯ»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Tatyana\Desktop\фото ноябрь\P_20201120_15322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5" r="11236"/>
          <a:stretch/>
        </p:blipFill>
        <p:spPr bwMode="auto">
          <a:xfrm>
            <a:off x="528967" y="1412776"/>
            <a:ext cx="7142059" cy="419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34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170</TotalTime>
  <Words>482</Words>
  <Application>Microsoft Office PowerPoint</Application>
  <PresentationFormat>Экран (4:3)</PresentationFormat>
  <Paragraphs>49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Механизм реализации проекта:  </vt:lpstr>
      <vt:lpstr>     II этап – Практическая деятельность по решению проблемы:  Рассматривание альбома «Моя семья»    </vt:lpstr>
      <vt:lpstr>ДИДАКТИЧЕСКАЯ ИГРА «ПРОФЕССИИ РОДИТЕЛЕЙ»</vt:lpstr>
      <vt:lpstr>РАССКАЗЫВАНИЕ ПО КАРТИНЕ «СЕМЬЯ»</vt:lpstr>
      <vt:lpstr>ФИЗМИНУТКА «КТО ЖИВЕТ У НАС В КВАРТИРЕ»</vt:lpstr>
      <vt:lpstr>ПАЛЬЧИКОВАЯ ГИМНАСТИКА «МОЯ СЕМЬЯ»</vt:lpstr>
      <vt:lpstr>ЛЕПКА «МАМИНА ПОСУДА»</vt:lpstr>
      <vt:lpstr>РИСОВАНИЕ «ЛЮБИМАЯ МАМА»</vt:lpstr>
      <vt:lpstr>Презентация PowerPoint</vt:lpstr>
      <vt:lpstr>Презентация PowerPoint</vt:lpstr>
      <vt:lpstr>Презентация PowerPoint</vt:lpstr>
      <vt:lpstr>Презентация PowerPoint</vt:lpstr>
      <vt:lpstr>СЮЖЕТНО-РОЛЕВАЯ ИГРА «СЕМЬЯ»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Пользователь Windows</cp:lastModifiedBy>
  <cp:revision>21</cp:revision>
  <dcterms:created xsi:type="dcterms:W3CDTF">2018-03-04T14:02:32Z</dcterms:created>
  <dcterms:modified xsi:type="dcterms:W3CDTF">2024-07-19T09:28:39Z</dcterms:modified>
</cp:coreProperties>
</file>