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836712"/>
            <a:ext cx="71287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«Ясли-сад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Витоша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r>
              <a:rPr lang="ru-RU" sz="3600" dirty="0" smtClean="0">
                <a:solidFill>
                  <a:srgbClr val="C00000"/>
                </a:solidFill>
                <a:cs typeface="Kalinga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«Моя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семья»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средней группе.</a:t>
            </a:r>
          </a:p>
          <a:p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Выполнила: воспитатель Алещенко Т.А.</a:t>
            </a:r>
          </a:p>
        </p:txBody>
      </p:sp>
    </p:spTree>
    <p:extLst>
      <p:ext uri="{BB962C8B-B14F-4D97-AF65-F5344CB8AC3E}">
        <p14:creationId xmlns:p14="http://schemas.microsoft.com/office/powerpoint/2010/main" val="38762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9" y="-80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60649"/>
            <a:ext cx="7734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«МАМИНА ПОСУДА»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Tatyana\Desktop\фото ноябрь\P_20201120_1651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976000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«ЛЮБИМАЯ МАМА»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Tatyana\Desktop\фото ноябрь\P_20201120_0956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2380" r="22626"/>
          <a:stretch/>
        </p:blipFill>
        <p:spPr bwMode="auto">
          <a:xfrm rot="5400000">
            <a:off x="2190357" y="1655643"/>
            <a:ext cx="4709787" cy="39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Tatyana\Desktop\фото ноябрь\P_20201120_09555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8764" r="15595" b="5442"/>
          <a:stretch/>
        </p:blipFill>
        <p:spPr bwMode="auto">
          <a:xfrm rot="5400000">
            <a:off x="1825051" y="1578896"/>
            <a:ext cx="5511452" cy="38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Tatyana\Desktop\фото ноябрь\P_20201120_0954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5" t="2560" r="4852"/>
          <a:stretch/>
        </p:blipFill>
        <p:spPr bwMode="auto">
          <a:xfrm rot="16200000">
            <a:off x="1956943" y="1178167"/>
            <a:ext cx="5589702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Tatyana\Desktop\фото ноябрь\P_20201120_0954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t="6711" r="13571" b="3895"/>
          <a:stretch/>
        </p:blipFill>
        <p:spPr bwMode="auto">
          <a:xfrm rot="16200000">
            <a:off x="2051898" y="1268584"/>
            <a:ext cx="5341700" cy="40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Tatyana\Desktop\фото ноябрь\P_20201120_09543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8020" r="4674" b="17983"/>
          <a:stretch/>
        </p:blipFill>
        <p:spPr bwMode="auto">
          <a:xfrm>
            <a:off x="2987824" y="764704"/>
            <a:ext cx="3604446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«СЕМЬЯ»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Tatyana\Desktop\фото ноябрь\P_20201120_1004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848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Tatyana\Desktop\фото ноябрь\P_20201120_1005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/>
          <a:stretch/>
        </p:blipFill>
        <p:spPr bwMode="auto">
          <a:xfrm>
            <a:off x="1043608" y="1268760"/>
            <a:ext cx="66034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Tatyana\Desktop\фото ноябрь\P_20201120_1006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3592"/>
            <a:ext cx="6976000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Tatyana\Desktop\фото ноябрь\P_20201120_1007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912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9361" y="112474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 нравственного  воспитания  дошкольников  включают  в  себя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 множества  задач,  в  том  числе  и  воспитание  любви  к  Родине,  семье,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уважительного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отношения к своим родителям.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 настоящее  время  в  нашей  стране  в  силу  многих  причин  ослабевают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родственные  связи,  уходят  в  прошлое  традиционное  семейное  воспитание.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Именно  семья  является  хранителем  традиций,  обеспечивает  преемственность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сохраняет и развивает лучшие качества людей. Ознакомление детей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«семья» невозможна без поддержки самой «семьи».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 прекрасный  повод  поразмышлять  о  роли  семьи  в  жизни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каждого человека, о семейных традициях и их развитии в современных условиях.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проект имеет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большое  значение  для  формирования  личности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ребёнка,  укрепление  и  развития  детско  -  родительских  отношений.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 должны  дать  понятие  ребёнку,  что  он  часть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 очень  важно.  Мы,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взрослые должны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помочь детям понять значимость семьи,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 детей  любовь  и  уважение  к  членам  семьи,  прививать  чувство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привязанности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семье и дому. </a:t>
            </a:r>
          </a:p>
        </p:txBody>
      </p:sp>
    </p:spTree>
    <p:extLst>
      <p:ext uri="{BB962C8B-B14F-4D97-AF65-F5344CB8AC3E}">
        <p14:creationId xmlns:p14="http://schemas.microsoft.com/office/powerpoint/2010/main" val="30844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Tatyana\Desktop\фото ноябрь\P_20201120_1007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912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Tatyana\Desktop\фото ноябрь\P_20201120_1008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912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Tatyana\Desktop\фото ноябрь\P_20201120_101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78400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Tatyana\Desktop\фото ноябрь\P_20201120_1012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78400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332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476672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 у  детей  первоначальных  представлений  о семье;  воспитание  чувства  привязанности  и  любви  к  своим  родителям, родственникам.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познакомить детей с понятиями «семья», «имя», «фамилия»;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учить называть членов своей семьи: мама, папа, брат, сестра, бабушка, дедушка;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воспитывать  у  детей  любовь  и  уважение  к  членам  семьи,  учить проявлять заботу о родных людях;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 способствовать  активному  вовлечению  родителей  в  совместную деятельность с ребенком в условиях семьи и детского сада.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творческий, игровой, познавательный.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16.11.2020г.-20.11.2020г.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Участники  проекта: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 группы,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родители.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 результаты: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 больше  узнают  о  своей  семье:  о  членах семьи,  о  жизни  бабушек  и  дедушек;  совместная  деятельность  будет способствовать укреплению детских - родительских отношений. Умение организовывать сюжетно-ролевые игры на основе имеющихся знаний о семье. Понимание значимости семьи в жизни каждого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24863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295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проекта: </a:t>
            </a: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en-US" sz="27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7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</a:t>
            </a:r>
            <a:r>
              <a:rPr lang="ru-RU" sz="27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целей и задач проекта:</a:t>
            </a:r>
          </a:p>
          <a:p>
            <a:pPr lvl="0"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7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литературы по теме проекта.</a:t>
            </a:r>
          </a:p>
          <a:p>
            <a:pPr lvl="0"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7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Интернет-ресурсов по теме проекта.</a:t>
            </a:r>
          </a:p>
          <a:p>
            <a:pPr lvl="0"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7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предметной среды группы.</a:t>
            </a:r>
          </a:p>
          <a:p>
            <a:pPr lvl="0"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7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конспектов занятий.</a:t>
            </a:r>
          </a:p>
          <a:p>
            <a:pPr lvl="0"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7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наглядных материалов: фото – и видео сюжетов тематических картин и иллюстраций по темам: «Тело человека», «Полезные и вредные продукты», «Виды спорта».</a:t>
            </a:r>
          </a:p>
          <a:p>
            <a:pPr lvl="0"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700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сюжетно-ролевых, дидактических игр, художественной литературы.</a:t>
            </a:r>
            <a:endParaRPr lang="en-US" sz="2700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2952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b="1" u="sng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Практическая деятельность по решению </a:t>
            </a:r>
            <a: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b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альбома «Моя семья»</a:t>
            </a:r>
            <a:r>
              <a:rPr lang="ru-RU" sz="22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atyana\Desktop\фото ноябрь\P_20201120_0957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5888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«ПРОФЕССИИ РОДИТЕЛЕЙ»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atyana\Desktop\фото ноябрь\P_20201120_1015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912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ПО КАРТИНЕ «СЕМЬЯ»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atyana\Desktop\фото ноябрь\P_20201120_1715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912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04665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 «КТО ЖИВЕТ У НАС В КВАРТИРЕ»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Tatyana\Desktop\фото ноябрь\P_20201120_1531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6848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дик\Desktop\5364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9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8967" y="18864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«МОЯ СЕМЬЯ»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Tatyana\Desktop\фото ноябрь\P_20201120_1532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11236"/>
          <a:stretch/>
        </p:blipFill>
        <p:spPr bwMode="auto">
          <a:xfrm>
            <a:off x="528967" y="1412776"/>
            <a:ext cx="7142059" cy="419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170</TotalTime>
  <Words>482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Механизм реализации проекта:  </vt:lpstr>
      <vt:lpstr>     II этап – Практическая деятельность по решению проблемы:  Рассматривание альбома «Моя семья»    </vt:lpstr>
      <vt:lpstr>ДИДАКТИЧЕСКАЯ ИГРА «ПРОФЕССИИ РОДИТЕЛЕЙ»</vt:lpstr>
      <vt:lpstr>РАССКАЗЫВАНИЕ ПО КАРТИНЕ «СЕМЬЯ»</vt:lpstr>
      <vt:lpstr>ФИЗМИНУТКА «КТО ЖИВЕТ У НАС В КВАРТИРЕ»</vt:lpstr>
      <vt:lpstr>ПАЛЬЧИКОВАЯ ГИМНАСТИКА «МОЯ СЕМЬЯ»</vt:lpstr>
      <vt:lpstr>ЛЕПКА «МАМИНА ПОСУДА»</vt:lpstr>
      <vt:lpstr>РИСОВАНИЕ «ЛЮБИМАЯ МАМА»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СЮЖЕТНО-РОЛЕВАЯ ИГРА «СЕМЬЯ»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 Windows</cp:lastModifiedBy>
  <cp:revision>21</cp:revision>
  <dcterms:created xsi:type="dcterms:W3CDTF">2018-03-04T14:02:32Z</dcterms:created>
  <dcterms:modified xsi:type="dcterms:W3CDTF">2024-07-19T09:28:39Z</dcterms:modified>
</cp:coreProperties>
</file>