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5" r:id="rId4"/>
    <p:sldId id="276" r:id="rId5"/>
    <p:sldId id="277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72E7-F79F-4A23-B7AB-0C2131BF255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72E7-F79F-4A23-B7AB-0C2131BF255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72E7-F79F-4A23-B7AB-0C2131BF255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72E7-F79F-4A23-B7AB-0C2131BF255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72E7-F79F-4A23-B7AB-0C2131BF255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72E7-F79F-4A23-B7AB-0C2131BF255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72E7-F79F-4A23-B7AB-0C2131BF255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72E7-F79F-4A23-B7AB-0C2131BF255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72E7-F79F-4A23-B7AB-0C2131BF255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72E7-F79F-4A23-B7AB-0C2131BF255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72E7-F79F-4A23-B7AB-0C2131BF255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E72E7-F79F-4A23-B7AB-0C2131BF255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g-2006-12.photosight.ru/07/1806248.jpg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12" Type="http://schemas.openxmlformats.org/officeDocument/2006/relationships/hyperlink" Target="http://img0.liveinternet.ru/images/attach/c/2/74/701/74701952_1254438886zsprslw.jpg" TargetMode="External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0/36/422/36422696_013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10" Type="http://schemas.openxmlformats.org/officeDocument/2006/relationships/hyperlink" Target="http://img-fotki.yandex.ru/get/4307/igorant765.14/0_27bd5_4563c57d_XL" TargetMode="External"/><Relationship Id="rId4" Type="http://schemas.openxmlformats.org/officeDocument/2006/relationships/hyperlink" Target="http://img198.echo.cx/img198/3443/1280x800wolf.jpg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img1.liveinternet.ru/images/foto/b/3/356/2468356/f_1546928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img-fotki.yandex.ru/get/5607/valenta-mog.1aa/0_78bd9_3c9106d4_orig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g-2006-12.photosight.ru/07/180624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terhunt.ru/pages/animals/anim/zayac/zb/lebren%5b1%5d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g-fotki.yandex.ru/get/4407/kil-meri.0/0_657aa_304414bc_X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klopik.com/uploads/posts/2010-08/1282142215_fox500x3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img0.liveinternet.ru/images/attach/c/0/36/422/36422696_01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.liveinternet.ru/images/foto/b/3/356/2468356/f_1546928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wallpapers-hintergrundbilder.de/wallpaper-baeren/baeren_05_00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tfond.ru/images/load/Image/3(285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g198.echo.cx/img198/3443/1280x800wolf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772816"/>
            <a:ext cx="5472608" cy="20882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+mn-lt"/>
              </a:rPr>
              <a:t>ЗИМОВЬЕ ЗВЕРЕЙ</a:t>
            </a:r>
            <a:endParaRPr lang="ru-RU" sz="4800" b="1" dirty="0">
              <a:latin typeface="+mn-lt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827584" y="188640"/>
            <a:ext cx="5616624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Кто из зверей зимой не впадает в спячку?</a:t>
            </a:r>
            <a:endParaRPr lang="ru-RU" sz="2000" dirty="0"/>
          </a:p>
        </p:txBody>
      </p:sp>
      <p:pic>
        <p:nvPicPr>
          <p:cNvPr id="7" name="i-main-pic" descr="Картинка 113 из 259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4935" y="1556792"/>
            <a:ext cx="273630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-main-pic" descr="Картинка 432 из 2593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25282" y="3465004"/>
            <a:ext cx="237626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-main-pic" descr="Картинка 2 из 1870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42967" y="4490048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-main-pic" descr="Картинка 111 из 2204">
            <a:hlinkClick r:id="rId10" tgtFrame="_blank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67744" y="3068960"/>
            <a:ext cx="171412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-main-pic" descr="Картинка 6 из 85684">
            <a:hlinkClick r:id="rId12" tgtFrame="_blank"/>
          </p:cNvPr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92979" y="3897052"/>
            <a:ext cx="19442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-main-pic" descr="Картинка 582 из 2593">
            <a:hlinkClick r:id="rId14" tgtFrame="_blank"/>
          </p:cNvPr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88224" y="260648"/>
            <a:ext cx="225038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2051720" y="980728"/>
            <a:ext cx="4968552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МОЛОДЦЫ!</a:t>
            </a:r>
            <a:endParaRPr lang="ru-RU" sz="3200" dirty="0"/>
          </a:p>
        </p:txBody>
      </p:sp>
      <p:pic>
        <p:nvPicPr>
          <p:cNvPr id="5" name="i-main-pic" descr="Картинка 20 из 4616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2852936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Белка </a:t>
            </a:r>
            <a:r>
              <a:rPr lang="ru-RU" b="1" dirty="0"/>
              <a:t>– небольшого размера с большим пушистым хвостом. Летом она рыжего цвета, а зимой  ее шубка становится серой , живот-белый</a:t>
            </a:r>
            <a:endParaRPr lang="ru-RU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916088" y="773088"/>
            <a:ext cx="5486400" cy="4114800"/>
          </a:xfrm>
          <a:prstGeom prst="rect">
            <a:avLst/>
          </a:prstGeom>
        </p:spPr>
      </p:sp>
      <p:sp>
        <p:nvSpPr>
          <p:cNvPr id="6" name="Рисунок 2"/>
          <p:cNvSpPr txBox="1">
            <a:spLocks/>
          </p:cNvSpPr>
          <p:nvPr/>
        </p:nvSpPr>
        <p:spPr>
          <a:xfrm>
            <a:off x="1916088" y="773088"/>
            <a:ext cx="5486400" cy="4114800"/>
          </a:xfrm>
          <a:prstGeom prst="rect">
            <a:avLst/>
          </a:prstGeom>
        </p:spPr>
      </p:sp>
      <p:pic>
        <p:nvPicPr>
          <p:cNvPr id="2050" name="Picture 2" descr="C:\Users\Эндрю\Downloads\look.com.ua-229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" y="-315416"/>
            <a:ext cx="9100800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434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зиму белка заготавливает орехи, шишки. Нравятся ей и грибы! </a:t>
            </a:r>
            <a:endParaRPr lang="ru-RU" b="1" dirty="0" smtClean="0"/>
          </a:p>
          <a:p>
            <a:r>
              <a:rPr lang="ru-RU" b="1" dirty="0" smtClean="0"/>
              <a:t>Нанижет </a:t>
            </a:r>
            <a:r>
              <a:rPr lang="ru-RU" b="1" dirty="0"/>
              <a:t>их на сучки деревьев и </a:t>
            </a:r>
            <a:r>
              <a:rPr lang="ru-RU" b="1" dirty="0" smtClean="0"/>
              <a:t>сушит.</a:t>
            </a:r>
            <a:endParaRPr lang="ru-RU" dirty="0"/>
          </a:p>
        </p:txBody>
      </p:sp>
      <p:pic>
        <p:nvPicPr>
          <p:cNvPr id="3074" name="Picture 2" descr="C:\Users\Эндрю\Downloads\11261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3076"/>
          <a:stretch>
            <a:fillRect/>
          </a:stretch>
        </p:blipFill>
        <p:spPr bwMode="auto">
          <a:xfrm>
            <a:off x="1763688" y="28417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744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Живет белка в дупле.</a:t>
            </a:r>
            <a:endParaRPr lang="ru-RU" dirty="0"/>
          </a:p>
        </p:txBody>
      </p:sp>
      <p:pic>
        <p:nvPicPr>
          <p:cNvPr id="4098" name="Picture 2" descr="C:\Users\Эндрю\Downloads\slide-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65"/>
          <a:stretch>
            <a:fillRect/>
          </a:stretch>
        </p:blipFill>
        <p:spPr bwMode="auto">
          <a:xfrm>
            <a:off x="1475656" y="116632"/>
            <a:ext cx="7488000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703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С осени и ёж начинает готовиться к зиме. Он много ест, копит запасы жира для спячки. Выкапывает себе норку под корнями деревьев, под пеньками или ворохом веток. Натаскает в норку сухих листьев, травы, мха и ложится спать до весны.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13359" r="21796" b="3819"/>
          <a:stretch/>
        </p:blipFill>
        <p:spPr bwMode="auto">
          <a:xfrm>
            <a:off x="1763688" y="-1611561"/>
            <a:ext cx="6863136" cy="68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275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-main-pic" descr="Картинка 2 из 1870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2564904"/>
            <a:ext cx="31864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08720"/>
            <a:ext cx="5760640" cy="151216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 сказках заяц – трусишка. Но не сказочный заяц – умный зверь. С наступлением зимы он меняет серую шубку на белую. Нелегко теперь заметить его среди сугробов. Если летом заяц отлеживается в густой траве, то зимой ложится прямо в снег. А питается корой деревьев.</a:t>
            </a:r>
            <a:endParaRPr lang="ru-RU" sz="1600" b="1" dirty="0"/>
          </a:p>
        </p:txBody>
      </p:sp>
      <p:pic>
        <p:nvPicPr>
          <p:cNvPr id="7" name="i-main-pic" descr="Картинка 64 из 2142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3284984"/>
            <a:ext cx="3019028" cy="203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-main-pic" descr="Картинка 17 из 2142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501008"/>
            <a:ext cx="215227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64704"/>
            <a:ext cx="3528392" cy="331236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Лиса зимой «мышкует». У нее хороший слух и обоняние. Бегает по заснеженному полю и прислушивается, не пискнет ли где под снегом мышка. Зимняя шуба лисы очень теплая, поэтому ей не холодно даже в трескучие морозы.</a:t>
            </a:r>
            <a:endParaRPr lang="ru-RU" sz="1600" b="1" dirty="0"/>
          </a:p>
        </p:txBody>
      </p:sp>
      <p:pic>
        <p:nvPicPr>
          <p:cNvPr id="6" name="i-main-pic" descr="Картинка 358 из 2593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692696"/>
            <a:ext cx="4253458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432 из 259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3501008"/>
            <a:ext cx="4608512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1764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92696"/>
            <a:ext cx="4968552" cy="252028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Этот знаменитый сладкоежка большую часть зимы спит в берлоге. Берлога – зимний дом медведя. Он устраивает ее под корнями упавшего дерева или в большой куче хвороста, иногда роет нору себе сам. Сверху засыплет берлогу пушистым снегом, останется только маленькая дырочка – для воздуха. В средине зимы в берлоге рождаются медвежата.</a:t>
            </a:r>
            <a:endParaRPr lang="ru-RU" sz="1600" b="1" dirty="0"/>
          </a:p>
        </p:txBody>
      </p:sp>
      <p:pic>
        <p:nvPicPr>
          <p:cNvPr id="6" name="i-main-pic" descr="Картинка 582 из 2593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281434"/>
            <a:ext cx="4122588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1028 из 259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2852936"/>
            <a:ext cx="4464496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60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149080"/>
            <a:ext cx="5400600" cy="216024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Волки зимой ведут бродячую жизнь. Днем они прячутся в зарослях кустарников и оврагах. А ночью выходят в поисках добычи. Охотятся на лосей, куропаток, ловят зайцев. Очень голодные волки нападают в селах на скот, а в лесу  - на спящих в берлоге медведей.</a:t>
            </a:r>
            <a:endParaRPr lang="ru-RU" sz="1600" b="1" dirty="0"/>
          </a:p>
        </p:txBody>
      </p:sp>
      <p:pic>
        <p:nvPicPr>
          <p:cNvPr id="6" name="i-main-pic" descr="Картинка 1179 из 2593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3" y="746688"/>
            <a:ext cx="4283968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-main-pic" descr="Картинка 113 из 259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620688"/>
            <a:ext cx="4626644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0591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308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ЗИМОВЬЕ ЗВЕРЕЙ</vt:lpstr>
      <vt:lpstr>Презентация PowerPoint</vt:lpstr>
      <vt:lpstr>Презентация PowerPoint</vt:lpstr>
      <vt:lpstr>Презентация PowerPoint</vt:lpstr>
      <vt:lpstr>Презентация PowerPoint</vt:lpstr>
      <vt:lpstr>В сказках заяц – трусишка. Но не сказочный заяц – умный зверь. С наступлением зимы он меняет серую шубку на белую. Нелегко теперь заметить его среди сугробов. Если летом заяц отлеживается в густой траве, то зимой ложится прямо в снег. А питается корой деревьев.</vt:lpstr>
      <vt:lpstr>Лиса зимой «мышкует». У нее хороший слух и обоняние. Бегает по заснеженному полю и прислушивается, не пискнет ли где под снегом мышка. Зимняя шуба лисы очень теплая, поэтому ей не холодно даже в трескучие морозы.</vt:lpstr>
      <vt:lpstr>Этот знаменитый сладкоежка большую часть зимы спит в берлоге. Берлога – зимний дом медведя. Он устраивает ее под корнями упавшего дерева или в большой куче хвороста, иногда роет нору себе сам. Сверху засыплет берлогу пушистым снегом, останется только маленькая дырочка – для воздуха. В средине зимы в берлоге рождаются медвежата.</vt:lpstr>
      <vt:lpstr>Волки зимой ведут бродячую жизнь. Днем они прячутся в зарослях кустарников и оврагах. А ночью выходят в поисках добычи. Охотятся на лосей, куропаток, ловят зайцев. Очень голодные волки нападают в селах на скот, а в лесу  - на спящих в берлоге медведей.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Эндрю</cp:lastModifiedBy>
  <cp:revision>41</cp:revision>
  <dcterms:created xsi:type="dcterms:W3CDTF">2011-12-13T16:27:48Z</dcterms:created>
  <dcterms:modified xsi:type="dcterms:W3CDTF">2019-10-20T19:36:52Z</dcterms:modified>
</cp:coreProperties>
</file>