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75" r:id="rId4"/>
    <p:sldId id="276" r:id="rId5"/>
    <p:sldId id="277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E72E7-F79F-4A23-B7AB-0C2131BF255B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966F-55EC-46A6-9873-ADE11F4488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E72E7-F79F-4A23-B7AB-0C2131BF255B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966F-55EC-46A6-9873-ADE11F4488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E72E7-F79F-4A23-B7AB-0C2131BF255B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966F-55EC-46A6-9873-ADE11F4488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E72E7-F79F-4A23-B7AB-0C2131BF255B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966F-55EC-46A6-9873-ADE11F4488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E72E7-F79F-4A23-B7AB-0C2131BF255B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966F-55EC-46A6-9873-ADE11F4488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E72E7-F79F-4A23-B7AB-0C2131BF255B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966F-55EC-46A6-9873-ADE11F4488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E72E7-F79F-4A23-B7AB-0C2131BF255B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966F-55EC-46A6-9873-ADE11F4488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E72E7-F79F-4A23-B7AB-0C2131BF255B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966F-55EC-46A6-9873-ADE11F4488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E72E7-F79F-4A23-B7AB-0C2131BF255B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966F-55EC-46A6-9873-ADE11F4488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E72E7-F79F-4A23-B7AB-0C2131BF255B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966F-55EC-46A6-9873-ADE11F4488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E72E7-F79F-4A23-B7AB-0C2131BF255B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966F-55EC-46A6-9873-ADE11F4488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E72E7-F79F-4A23-B7AB-0C2131BF255B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C966F-55EC-46A6-9873-ADE11F4488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testdrive-site.co.uk/regm/wallpapers/Snowflakes(1280x1024).jpg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img-2006-12.photosight.ru/07/1806248.jpg" TargetMode="External"/><Relationship Id="rId13" Type="http://schemas.openxmlformats.org/officeDocument/2006/relationships/image" Target="../media/image19.jpeg"/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12" Type="http://schemas.openxmlformats.org/officeDocument/2006/relationships/hyperlink" Target="http://img0.liveinternet.ru/images/attach/c/2/74/701/74701952_1254438886zsprslw.jpg" TargetMode="External"/><Relationship Id="rId2" Type="http://schemas.openxmlformats.org/officeDocument/2006/relationships/hyperlink" Target="http://www.testdrive-site.co.uk/regm/wallpapers/Snowflakes(1280x1024)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0.liveinternet.ru/images/attach/c/0/36/422/36422696_013.jpg" TargetMode="External"/><Relationship Id="rId11" Type="http://schemas.openxmlformats.org/officeDocument/2006/relationships/image" Target="../media/image18.jpeg"/><Relationship Id="rId5" Type="http://schemas.openxmlformats.org/officeDocument/2006/relationships/image" Target="../media/image15.jpeg"/><Relationship Id="rId15" Type="http://schemas.openxmlformats.org/officeDocument/2006/relationships/image" Target="../media/image20.jpeg"/><Relationship Id="rId10" Type="http://schemas.openxmlformats.org/officeDocument/2006/relationships/hyperlink" Target="http://img-fotki.yandex.ru/get/4307/igorant765.14/0_27bd5_4563c57d_XL" TargetMode="External"/><Relationship Id="rId4" Type="http://schemas.openxmlformats.org/officeDocument/2006/relationships/hyperlink" Target="http://img198.echo.cx/img198/3443/1280x800wolf.jpg" TargetMode="External"/><Relationship Id="rId9" Type="http://schemas.openxmlformats.org/officeDocument/2006/relationships/image" Target="../media/image17.jpeg"/><Relationship Id="rId14" Type="http://schemas.openxmlformats.org/officeDocument/2006/relationships/hyperlink" Target="http://img1.liveinternet.ru/images/foto/b/3/356/2468356/f_15469283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testdrive-site.co.uk/regm/wallpapers/Snowflakes(1280x1024)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hyperlink" Target="http://img-fotki.yandex.ru/get/5607/valenta-mog.1aa/0_78bd9_3c9106d4_orig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img-2006-12.photosight.ru/07/1806248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iterhunt.ru/pages/animals/anim/zayac/zb/lebren%5b1%5d.jpg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://img-fotki.yandex.ru/get/4407/kil-meri.0/0_657aa_304414bc_X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klopik.com/uploads/posts/2010-08/1282142215_fox500x30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img0.liveinternet.ru/images/attach/c/0/36/422/36422696_013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g1.liveinternet.ru/images/foto/b/3/356/2468356/f_15469283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www.wallpapers-hintergrundbilder.de/wallpaper-baeren/baeren_05_002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stfond.ru/images/load/Image/3(285)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://img198.echo.cx/img198/3443/1280x800wolf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1946 из 182654">
            <a:hlinkClick r:id="rId2" tgtFrame="_blank"/>
          </p:cNvPr>
          <p:cNvPicPr>
            <a:picLocks noGrp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772816"/>
            <a:ext cx="5472608" cy="2088232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+mn-lt"/>
              </a:rPr>
              <a:t>ЗИМОВЬЕ ЗВЕРЕЙ</a:t>
            </a:r>
            <a:endParaRPr lang="ru-RU" sz="4800" b="1" dirty="0">
              <a:latin typeface="+mn-lt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1946 из 182654">
            <a:hlinkClick r:id="rId2" tgtFrame="_blank"/>
          </p:cNvPr>
          <p:cNvPicPr>
            <a:picLocks noGrp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/>
          </a:p>
        </p:txBody>
      </p:sp>
      <p:sp>
        <p:nvSpPr>
          <p:cNvPr id="5" name="Овальная выноска 4"/>
          <p:cNvSpPr/>
          <p:nvPr/>
        </p:nvSpPr>
        <p:spPr>
          <a:xfrm>
            <a:off x="827584" y="188640"/>
            <a:ext cx="5616624" cy="129614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Кто из зверей зимой не впадает в спячку?</a:t>
            </a:r>
            <a:endParaRPr lang="ru-RU" sz="2000" dirty="0"/>
          </a:p>
        </p:txBody>
      </p:sp>
      <p:pic>
        <p:nvPicPr>
          <p:cNvPr id="7" name="i-main-pic" descr="Картинка 113 из 2593">
            <a:hlinkClick r:id="rId4" tgtFrame="_blank"/>
          </p:cNvPr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54935" y="1556792"/>
            <a:ext cx="2736304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-main-pic" descr="Картинка 432 из 2593">
            <a:hlinkClick r:id="rId6" tgtFrame="_blank"/>
          </p:cNvPr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525282" y="3465004"/>
            <a:ext cx="2376264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-main-pic" descr="Картинка 2 из 1870">
            <a:hlinkClick r:id="rId8" tgtFrame="_blank"/>
          </p:cNvPr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142967" y="4490048"/>
            <a:ext cx="2160240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-main-pic" descr="Картинка 111 из 2204">
            <a:hlinkClick r:id="rId10" tgtFrame="_blank"/>
          </p:cNvPr>
          <p:cNvPicPr/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2267744" y="3068960"/>
            <a:ext cx="171412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-main-pic" descr="Картинка 6 из 85684">
            <a:hlinkClick r:id="rId12" tgtFrame="_blank"/>
          </p:cNvPr>
          <p:cNvPicPr/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92979" y="3897052"/>
            <a:ext cx="194421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-main-pic" descr="Картинка 582 из 2593">
            <a:hlinkClick r:id="rId14" tgtFrame="_blank"/>
          </p:cNvPr>
          <p:cNvPicPr/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6588224" y="260648"/>
            <a:ext cx="225038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-main-pic" descr="Картинка 1946 из 182654">
            <a:hlinkClick r:id="rId2" tgtFrame="_blank"/>
          </p:cNvPr>
          <p:cNvPicPr>
            <a:picLocks noGrp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ьная выноска 5"/>
          <p:cNvSpPr/>
          <p:nvPr/>
        </p:nvSpPr>
        <p:spPr>
          <a:xfrm>
            <a:off x="2051720" y="980728"/>
            <a:ext cx="4968552" cy="216024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МОЛОДЦЫ!</a:t>
            </a:r>
            <a:endParaRPr lang="ru-RU" sz="3200" dirty="0"/>
          </a:p>
        </p:txBody>
      </p:sp>
      <p:pic>
        <p:nvPicPr>
          <p:cNvPr id="5" name="i-main-pic" descr="Картинка 20 из 46163">
            <a:hlinkClick r:id="rId4" tgtFrame="_blank"/>
          </p:cNvPr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59632" y="2852936"/>
            <a:ext cx="295232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63688" y="620688"/>
            <a:ext cx="5486400" cy="411480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230014"/>
          </a:xfrm>
        </p:spPr>
        <p:txBody>
          <a:bodyPr>
            <a:normAutofit lnSpcReduction="10000"/>
          </a:bodyPr>
          <a:lstStyle/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Белка </a:t>
            </a:r>
            <a:r>
              <a:rPr lang="ru-RU" b="1" dirty="0"/>
              <a:t>– небольшого размера с большим пушистым хвостом. Летом она рыжего цвета, а зимой  ее шубка становится серой , живот-белый</a:t>
            </a:r>
            <a:endParaRPr lang="ru-RU" dirty="0"/>
          </a:p>
        </p:txBody>
      </p:sp>
      <p:sp>
        <p:nvSpPr>
          <p:cNvPr id="5" name="Рисунок 2"/>
          <p:cNvSpPr txBox="1">
            <a:spLocks/>
          </p:cNvSpPr>
          <p:nvPr/>
        </p:nvSpPr>
        <p:spPr>
          <a:xfrm>
            <a:off x="1916088" y="773088"/>
            <a:ext cx="5486400" cy="4114800"/>
          </a:xfrm>
          <a:prstGeom prst="rect">
            <a:avLst/>
          </a:prstGeom>
        </p:spPr>
      </p:sp>
      <p:sp>
        <p:nvSpPr>
          <p:cNvPr id="6" name="Рисунок 2"/>
          <p:cNvSpPr txBox="1">
            <a:spLocks/>
          </p:cNvSpPr>
          <p:nvPr/>
        </p:nvSpPr>
        <p:spPr>
          <a:xfrm>
            <a:off x="1916088" y="773088"/>
            <a:ext cx="5486400" cy="4114800"/>
          </a:xfrm>
          <a:prstGeom prst="rect">
            <a:avLst/>
          </a:prstGeom>
        </p:spPr>
      </p:sp>
      <p:pic>
        <p:nvPicPr>
          <p:cNvPr id="2050" name="Picture 2" descr="C:\Users\Эндрю\Downloads\look.com.ua-2298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7" y="-315416"/>
            <a:ext cx="9100800" cy="56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44343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ru-RU" b="1" dirty="0" smtClean="0"/>
          </a:p>
          <a:p>
            <a:r>
              <a:rPr lang="ru-RU" b="1" dirty="0" smtClean="0"/>
              <a:t>На </a:t>
            </a:r>
            <a:r>
              <a:rPr lang="ru-RU" b="1" dirty="0"/>
              <a:t>зиму белка заготавливает орехи, шишки. Нравятся ей и грибы! </a:t>
            </a:r>
            <a:endParaRPr lang="ru-RU" b="1" dirty="0" smtClean="0"/>
          </a:p>
          <a:p>
            <a:r>
              <a:rPr lang="ru-RU" b="1" dirty="0" smtClean="0"/>
              <a:t>Нанижет </a:t>
            </a:r>
            <a:r>
              <a:rPr lang="ru-RU" b="1" dirty="0"/>
              <a:t>их на сучки деревьев и </a:t>
            </a:r>
            <a:r>
              <a:rPr lang="ru-RU" b="1" dirty="0" smtClean="0"/>
              <a:t>сушит.</a:t>
            </a:r>
            <a:endParaRPr lang="ru-RU" dirty="0"/>
          </a:p>
        </p:txBody>
      </p:sp>
      <p:pic>
        <p:nvPicPr>
          <p:cNvPr id="3074" name="Picture 2" descr="C:\Users\Эндрю\Downloads\112610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" r="3076"/>
          <a:stretch>
            <a:fillRect/>
          </a:stretch>
        </p:blipFill>
        <p:spPr bwMode="auto">
          <a:xfrm>
            <a:off x="1763688" y="28417"/>
            <a:ext cx="72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67449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Живет белка в дупле.</a:t>
            </a:r>
            <a:endParaRPr lang="ru-RU" dirty="0"/>
          </a:p>
        </p:txBody>
      </p:sp>
      <p:pic>
        <p:nvPicPr>
          <p:cNvPr id="4098" name="Picture 2" descr="C:\Users\Эндрю\Downloads\slide-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" r="65"/>
          <a:stretch>
            <a:fillRect/>
          </a:stretch>
        </p:blipFill>
        <p:spPr bwMode="auto">
          <a:xfrm>
            <a:off x="1475656" y="116632"/>
            <a:ext cx="7488000" cy="56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47032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С осени и ёж начинает готовиться к зиме. Он много ест, копит запасы жира для спячки. Выкапывает себе норку под корнями деревьев, под пеньками или ворохом веток. Натаскает в норку сухих листьев, травы, мха и ложится спать до весны.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9" t="13359" r="21796" b="3819"/>
          <a:stretch/>
        </p:blipFill>
        <p:spPr bwMode="auto">
          <a:xfrm>
            <a:off x="1763688" y="-1611561"/>
            <a:ext cx="6863136" cy="689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92757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-main-pic" descr="Картинка 2 из 1870">
            <a:hlinkClick r:id="rId2" tgtFrame="_blank"/>
          </p:cNvPr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6056" y="2564904"/>
            <a:ext cx="3186484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908720"/>
            <a:ext cx="5760640" cy="1512168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В сказках заяц – трусишка. Но не сказочный заяц – умный зверь. С наступлением зимы он меняет серую шубку на белую. Нелегко теперь заметить его среди сугробов. Если летом заяц отлеживается в густой траве, то зимой ложится прямо в снег. А питается корой деревьев.</a:t>
            </a:r>
            <a:endParaRPr lang="ru-RU" sz="1600" b="1" dirty="0"/>
          </a:p>
        </p:txBody>
      </p:sp>
      <p:pic>
        <p:nvPicPr>
          <p:cNvPr id="7" name="i-main-pic" descr="Картинка 64 из 2142">
            <a:hlinkClick r:id="rId4" tgtFrame="_blank"/>
          </p:cNvPr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27784" y="3284984"/>
            <a:ext cx="3019028" cy="2033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-main-pic" descr="Картинка 17 из 2142">
            <a:hlinkClick r:id="rId6" tgtFrame="_blank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3501008"/>
            <a:ext cx="215227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764704"/>
            <a:ext cx="3528392" cy="3312368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Лиса зимой «мышкует». У нее хороший слух и обоняние. Бегает по заснеженному полю и прислушивается, не пискнет ли где под снегом мышка. Зимняя шуба лисы очень теплая, поэтому ей не холодно даже в трескучие морозы.</a:t>
            </a:r>
            <a:endParaRPr lang="ru-RU" sz="1600" b="1" dirty="0"/>
          </a:p>
        </p:txBody>
      </p:sp>
      <p:pic>
        <p:nvPicPr>
          <p:cNvPr id="6" name="i-main-pic" descr="Картинка 358 из 2593">
            <a:hlinkClick r:id="rId2" tgtFrame="_blank"/>
          </p:cNvPr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692696"/>
            <a:ext cx="4253458" cy="262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-main-pic" descr="Картинка 432 из 2593">
            <a:hlinkClick r:id="rId4" tgtFrame="_blank"/>
          </p:cNvPr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339752" y="3501008"/>
            <a:ext cx="4608512" cy="31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17640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692696"/>
            <a:ext cx="4968552" cy="2520280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Этот знаменитый сладкоежка большую часть зимы спит в берлоге. Берлога – зимний дом медведя. Он устраивает ее под корнями упавшего дерева или в большой куче хвороста, иногда роет нору себе сам. Сверху засыплет берлогу пушистым снегом, останется только маленькая дырочка – для воздуха. В средине зимы в берлоге рождаются медвежата.</a:t>
            </a:r>
            <a:endParaRPr lang="ru-RU" sz="1600" b="1" dirty="0"/>
          </a:p>
        </p:txBody>
      </p:sp>
      <p:pic>
        <p:nvPicPr>
          <p:cNvPr id="6" name="i-main-pic" descr="Картинка 582 из 2593">
            <a:hlinkClick r:id="rId2" tgtFrame="_blank"/>
          </p:cNvPr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040" y="3281434"/>
            <a:ext cx="4122588" cy="33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-main-pic" descr="Картинка 1028 из 2593">
            <a:hlinkClick r:id="rId4" tgtFrame="_blank"/>
          </p:cNvPr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528" y="2852936"/>
            <a:ext cx="4464496" cy="30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2600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149080"/>
            <a:ext cx="5400600" cy="2160240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Волки зимой ведут бродячую жизнь. Днем они прячутся в зарослях кустарников и оврагах. А ночью выходят в поисках добычи. Охотятся на лосей, куропаток, ловят зайцев. Очень голодные волки нападают в селах на скот, а в лесу  - на спящих в берлоге медведей.</a:t>
            </a:r>
            <a:endParaRPr lang="ru-RU" sz="1600" b="1" dirty="0"/>
          </a:p>
        </p:txBody>
      </p:sp>
      <p:pic>
        <p:nvPicPr>
          <p:cNvPr id="6" name="i-main-pic" descr="Картинка 1179 из 2593">
            <a:hlinkClick r:id="rId2" tgtFrame="_blank"/>
          </p:cNvPr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60033" y="746688"/>
            <a:ext cx="4283968" cy="30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-main-pic" descr="Картинка 113 из 2593">
            <a:hlinkClick r:id="rId4" tgtFrame="_blank"/>
          </p:cNvPr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7504" y="620688"/>
            <a:ext cx="4626644" cy="331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205910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6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308</Words>
  <Application>Microsoft Office PowerPoint</Application>
  <PresentationFormat>Экран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ЗИМОВЬЕ ЗВЕРЕЙ</vt:lpstr>
      <vt:lpstr>Презентация PowerPoint</vt:lpstr>
      <vt:lpstr>Презентация PowerPoint</vt:lpstr>
      <vt:lpstr>Презентация PowerPoint</vt:lpstr>
      <vt:lpstr>Презентация PowerPoint</vt:lpstr>
      <vt:lpstr>В сказках заяц – трусишка. Но не сказочный заяц – умный зверь. С наступлением зимы он меняет серую шубку на белую. Нелегко теперь заметить его среди сугробов. Если летом заяц отлеживается в густой траве, то зимой ложится прямо в снег. А питается корой деревьев.</vt:lpstr>
      <vt:lpstr>Лиса зимой «мышкует». У нее хороший слух и обоняние. Бегает по заснеженному полю и прислушивается, не пискнет ли где под снегом мышка. Зимняя шуба лисы очень теплая, поэтому ей не холодно даже в трескучие морозы.</vt:lpstr>
      <vt:lpstr>Этот знаменитый сладкоежка большую часть зимы спит в берлоге. Берлога – зимний дом медведя. Он устраивает ее под корнями упавшего дерева или в большой куче хвороста, иногда роет нору себе сам. Сверху засыплет берлогу пушистым снегом, останется только маленькая дырочка – для воздуха. В средине зимы в берлоге рождаются медвежата.</vt:lpstr>
      <vt:lpstr>Волки зимой ведут бродячую жизнь. Днем они прячутся в зарослях кустарников и оврагах. А ночью выходят в поисках добычи. Охотятся на лосей, куропаток, ловят зайцев. Очень голодные волки нападают в селах на скот, а в лесу  - на спящих в берлоге медведей.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Никита</dc:creator>
  <cp:lastModifiedBy>Эндрю</cp:lastModifiedBy>
  <cp:revision>41</cp:revision>
  <dcterms:created xsi:type="dcterms:W3CDTF">2011-12-13T16:27:48Z</dcterms:created>
  <dcterms:modified xsi:type="dcterms:W3CDTF">2019-10-20T19:36:52Z</dcterms:modified>
</cp:coreProperties>
</file>