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5" r:id="rId10"/>
    <p:sldId id="276" r:id="rId11"/>
    <p:sldId id="273" r:id="rId12"/>
    <p:sldId id="281" r:id="rId13"/>
    <p:sldId id="282" r:id="rId14"/>
    <p:sldId id="280" r:id="rId15"/>
    <p:sldId id="278" r:id="rId16"/>
    <p:sldId id="274" r:id="rId17"/>
    <p:sldId id="283" r:id="rId18"/>
    <p:sldId id="284" r:id="rId19"/>
    <p:sldId id="288" r:id="rId20"/>
    <p:sldId id="266" r:id="rId21"/>
    <p:sldId id="270" r:id="rId22"/>
    <p:sldId id="271" r:id="rId23"/>
    <p:sldId id="268" r:id="rId24"/>
    <p:sldId id="269" r:id="rId25"/>
    <p:sldId id="285" r:id="rId26"/>
    <p:sldId id="292" r:id="rId27"/>
    <p:sldId id="287" r:id="rId28"/>
    <p:sldId id="289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784"/>
    <a:srgbClr val="532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A297C-D84E-470A-A0A8-B445A94538E4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EBCE4-8E00-4E5B-8EFA-16D45D1B3D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70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BCE4-8E00-4E5B-8EFA-16D45D1B3D5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0EE1AD1-DD86-4B0B-BA44-A193058CFCD8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3B5D47-85B1-420E-87D6-0215F15982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14423"/>
            <a:ext cx="7772400" cy="2643206"/>
          </a:xfrm>
        </p:spPr>
        <p:txBody>
          <a:bodyPr/>
          <a:lstStyle/>
          <a:p>
            <a:r>
              <a:rPr lang="ru-RU" dirty="0" smtClean="0"/>
              <a:t>Проект «День защитника Отечества»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Воспитатель: Алещенко Т.А./Подготовительная группа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Фото Подг.Б\IMG_20160211_15583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10866" r="10992" b="6451"/>
          <a:stretch>
            <a:fillRect/>
          </a:stretch>
        </p:blipFill>
        <p:spPr bwMode="auto">
          <a:xfrm>
            <a:off x="428596" y="785794"/>
            <a:ext cx="3588813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C:\Users\User\Desktop\Фото Подг.Б\IMG_20160211_155842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248" t="17334" r="12351" b="7396"/>
          <a:stretch>
            <a:fillRect/>
          </a:stretch>
        </p:blipFill>
        <p:spPr bwMode="auto">
          <a:xfrm>
            <a:off x="5072066" y="1357298"/>
            <a:ext cx="3357586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C:\Users\User\Desktop\Фото Подг.Б\IMG_20160211_155726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5869" r="8413" b="10176"/>
          <a:stretch>
            <a:fillRect/>
          </a:stretch>
        </p:blipFill>
        <p:spPr bwMode="auto">
          <a:xfrm flipV="1">
            <a:off x="1214414" y="4000504"/>
            <a:ext cx="342902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00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Подарок папе: «самолет»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2984"/>
            <a:ext cx="8686800" cy="9286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НОД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О.О.Художественно-эстетическое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развитие/Конструирование из бумаги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ownloads\IMG_20160219_153119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857364"/>
            <a:ext cx="635798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14380"/>
          </a:xfrm>
        </p:spPr>
        <p:txBody>
          <a:bodyPr/>
          <a:lstStyle/>
          <a:p>
            <a:r>
              <a:rPr lang="ru-RU" dirty="0" smtClean="0"/>
              <a:t>«Солдат российской армии»</a:t>
            </a:r>
            <a:endParaRPr lang="ru-RU" dirty="0"/>
          </a:p>
        </p:txBody>
      </p:sp>
      <p:pic>
        <p:nvPicPr>
          <p:cNvPr id="5" name="Рисунок 4" descr="D:\Pictures\1_files\IMG_20160219_153301(1).jpg"/>
          <p:cNvPicPr/>
          <p:nvPr/>
        </p:nvPicPr>
        <p:blipFill>
          <a:blip r:embed="rId2" cstate="print">
            <a:lum bright="20000" contrast="20000"/>
          </a:blip>
          <a:srcRect l="146" r="4740" b="5249"/>
          <a:stretch>
            <a:fillRect/>
          </a:stretch>
        </p:blipFill>
        <p:spPr bwMode="auto">
          <a:xfrm>
            <a:off x="3857620" y="1357298"/>
            <a:ext cx="4753686" cy="518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1554162"/>
            <a:ext cx="3124192" cy="45259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НОД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О.О.Художественно-эстетическое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развитие/Рисование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ownloads\IMG_20160219_153304.jpg"/>
          <p:cNvPicPr/>
          <p:nvPr/>
        </p:nvPicPr>
        <p:blipFill>
          <a:blip r:embed="rId2" cstate="print">
            <a:lum bright="20000" contrast="20000"/>
          </a:blip>
          <a:srcRect l="1613" r="8041" b="3230"/>
          <a:stretch>
            <a:fillRect/>
          </a:stretch>
        </p:blipFill>
        <p:spPr bwMode="auto">
          <a:xfrm>
            <a:off x="571472" y="357166"/>
            <a:ext cx="4000496" cy="54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User\Downloads\IMG_20160219_153259.jpg"/>
          <p:cNvPicPr/>
          <p:nvPr/>
        </p:nvPicPr>
        <p:blipFill>
          <a:blip r:embed="rId3" cstate="print">
            <a:lum bright="30000" contrast="30000"/>
          </a:blip>
          <a:srcRect t="10914" r="24207" b="4750"/>
          <a:stretch>
            <a:fillRect/>
          </a:stretch>
        </p:blipFill>
        <p:spPr bwMode="auto">
          <a:xfrm>
            <a:off x="5000628" y="642918"/>
            <a:ext cx="3780000" cy="55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ownloads\IMG_20160219_153349.jpg"/>
          <p:cNvPicPr>
            <a:picLocks noGrp="1"/>
          </p:cNvPicPr>
          <p:nvPr>
            <p:ph idx="4294967295"/>
          </p:nvPr>
        </p:nvPicPr>
        <p:blipFill>
          <a:blip r:embed="rId2" cstate="print">
            <a:lum bright="20000"/>
          </a:blip>
          <a:srcRect l="17148" t="14206" r="9329" b="17923"/>
          <a:stretch>
            <a:fillRect/>
          </a:stretch>
        </p:blipFill>
        <p:spPr bwMode="auto">
          <a:xfrm rot="16200000">
            <a:off x="83786" y="1344918"/>
            <a:ext cx="4717124" cy="345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User\Downloads\IMG_20160219_153344.jpg"/>
          <p:cNvPicPr/>
          <p:nvPr/>
        </p:nvPicPr>
        <p:blipFill>
          <a:blip r:embed="rId3" cstate="print">
            <a:lum bright="20000"/>
          </a:blip>
          <a:srcRect l="15361" t="12210" r="11129" b="14061"/>
          <a:stretch>
            <a:fillRect/>
          </a:stretch>
        </p:blipFill>
        <p:spPr bwMode="auto">
          <a:xfrm rot="16200000">
            <a:off x="3959157" y="1612951"/>
            <a:ext cx="5004562" cy="363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ownloads\IMG_20160219_153346.jpg"/>
          <p:cNvPicPr/>
          <p:nvPr/>
        </p:nvPicPr>
        <p:blipFill>
          <a:blip r:embed="rId3" cstate="print">
            <a:lum bright="20000" contrast="20000"/>
          </a:blip>
          <a:srcRect l="13228" t="8318" r="8605" b="21143"/>
          <a:stretch>
            <a:fillRect/>
          </a:stretch>
        </p:blipFill>
        <p:spPr bwMode="auto">
          <a:xfrm rot="16200000">
            <a:off x="-321503" y="1393017"/>
            <a:ext cx="4643470" cy="3143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Открытка для папы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1554162"/>
            <a:ext cx="2338374" cy="45259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Самостоятельная художественная деятельность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ownloads\IMG_20160219_153317 (1).jpg"/>
          <p:cNvPicPr/>
          <p:nvPr/>
        </p:nvPicPr>
        <p:blipFill>
          <a:blip r:embed="rId2" cstate="print">
            <a:lum bright="10000" contrast="20000"/>
          </a:blip>
          <a:srcRect l="8418" t="8620" r="4997" b="6225"/>
          <a:stretch>
            <a:fillRect/>
          </a:stretch>
        </p:blipFill>
        <p:spPr bwMode="auto">
          <a:xfrm flipH="1" flipV="1">
            <a:off x="2857488" y="1785926"/>
            <a:ext cx="5040000" cy="40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IMG_20160219_153323 (1).jpg"/>
          <p:cNvPicPr/>
          <p:nvPr/>
        </p:nvPicPr>
        <p:blipFill>
          <a:blip r:embed="rId2" cstate="print"/>
          <a:srcRect l="14431" t="13126" r="3794" b="6715"/>
          <a:stretch>
            <a:fillRect/>
          </a:stretch>
        </p:blipFill>
        <p:spPr bwMode="auto">
          <a:xfrm flipH="1" flipV="1">
            <a:off x="357158" y="428604"/>
            <a:ext cx="4644000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C:\Users\User\Downloads\IMG_20160219_153326.jpg"/>
          <p:cNvPicPr/>
          <p:nvPr/>
        </p:nvPicPr>
        <p:blipFill>
          <a:blip r:embed="rId3" cstate="print">
            <a:lum contrast="20000"/>
          </a:blip>
          <a:srcRect l="1389" t="21445" r="26457" b="9619"/>
          <a:stretch>
            <a:fillRect/>
          </a:stretch>
        </p:blipFill>
        <p:spPr bwMode="auto">
          <a:xfrm flipH="1" flipV="1">
            <a:off x="4572000" y="3071810"/>
            <a:ext cx="428628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IMG_20160219_153334.jpg"/>
          <p:cNvPicPr/>
          <p:nvPr/>
        </p:nvPicPr>
        <p:blipFill>
          <a:blip r:embed="rId2" cstate="print">
            <a:lum bright="10000" contrast="20000"/>
          </a:blip>
          <a:srcRect l="1897" t="6715" r="9112" b="13127"/>
          <a:stretch>
            <a:fillRect/>
          </a:stretch>
        </p:blipFill>
        <p:spPr bwMode="auto">
          <a:xfrm flipH="1" flipV="1">
            <a:off x="2143108" y="1785926"/>
            <a:ext cx="5286412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89278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«военная техника»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2838440" cy="45259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Самостоятельная художественная деятельность/ Рисование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ownloads\IMG_20160219_153314 (1).jpg"/>
          <p:cNvPicPr/>
          <p:nvPr/>
        </p:nvPicPr>
        <p:blipFill>
          <a:blip r:embed="rId2" cstate="print"/>
          <a:srcRect l="1897" t="3508" b="9921"/>
          <a:stretch>
            <a:fillRect/>
          </a:stretch>
        </p:blipFill>
        <p:spPr bwMode="auto">
          <a:xfrm flipV="1">
            <a:off x="3357554" y="2428868"/>
            <a:ext cx="5364000" cy="363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Постановка проблемы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/>
              <a:t> </a:t>
            </a:r>
            <a:r>
              <a:rPr lang="ru-RU" b="1" dirty="0" smtClean="0"/>
              <a:t> </a:t>
            </a:r>
            <a:r>
              <a:rPr lang="ru-RU" dirty="0" smtClean="0"/>
              <a:t> </a:t>
            </a:r>
            <a:r>
              <a:rPr lang="ru-RU" dirty="0"/>
              <a:t>Донести до каждого ребенка, что в будущем  его почётной обязанностью, как гражданина Российской Федерации, будет  защита Родины, охрана её спокойствия и безопасности. Воспитывать чувство гордости за свою армию и вызвать желание быть похожими на сильных, смелых российских воинов.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6786610" cy="1511288"/>
          </a:xfrm>
        </p:spPr>
        <p:txBody>
          <a:bodyPr>
            <a:normAutofit/>
          </a:bodyPr>
          <a:lstStyle/>
          <a:p>
            <a:r>
              <a:rPr lang="ru-RU" sz="3100" dirty="0"/>
              <a:t>С</a:t>
            </a:r>
            <a:r>
              <a:rPr lang="ru-RU" sz="3100" dirty="0" smtClean="0"/>
              <a:t>южетно-ролевая игра « Моряки»</a:t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" name="Picture 2" descr="C:\Users\User\Desktop\Фото Подг.Б\IMG_20160211_155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64305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Сюжетно-ролевая игра «пограничники»</a:t>
            </a:r>
            <a:endParaRPr lang="ru-RU" dirty="0"/>
          </a:p>
        </p:txBody>
      </p:sp>
      <p:pic>
        <p:nvPicPr>
          <p:cNvPr id="4" name="Содержимое 3" descr="C:\Users\User\Downloads\IMG_20160219_154244 (1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480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Рассказывание по картине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2481250" cy="92869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Индивидуальная работа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Pictures\1_files\IMG_20160219_153248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643050"/>
            <a:ext cx="6192000" cy="4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Музыкально-спортивное развлечение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85926"/>
            <a:ext cx="34243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User\Desktop\23 февраля\20160217_152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214422"/>
            <a:ext cx="3780000" cy="2835000"/>
          </a:xfrm>
          <a:prstGeom prst="rect">
            <a:avLst/>
          </a:prstGeom>
          <a:noFill/>
        </p:spPr>
      </p:pic>
      <p:pic>
        <p:nvPicPr>
          <p:cNvPr id="8" name="Picture 3" descr="C:\Users\User\Desktop\23 февраля\20160217_153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212000"/>
            <a:ext cx="3528000" cy="264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Знакомство с произведениями аркадия </a:t>
            </a:r>
            <a:r>
              <a:rPr lang="ru-RU" dirty="0" err="1" smtClean="0"/>
              <a:t>гайдара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1571612"/>
            <a:ext cx="2786082" cy="416877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НОД О.О.Речевое развитие/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Пересказывание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рассказа «Поход»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Фото Подг.Б\IMG_20160211_1607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500174"/>
            <a:ext cx="3888000" cy="50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Ознакомление с окружающим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4"/>
            <a:ext cx="3000396" cy="45259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НОД О.О.Познавательное развитие: «Российская армия»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ownloads\IMG_20160219_1534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714488"/>
            <a:ext cx="5286412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Iii</a:t>
            </a:r>
            <a:r>
              <a:rPr lang="ru-RU" dirty="0" smtClean="0"/>
              <a:t> этап–заключительный: </a:t>
            </a:r>
            <a:r>
              <a:rPr lang="ru-RU" sz="3100" dirty="0" smtClean="0"/>
              <a:t>Концерт для пап</a:t>
            </a:r>
            <a:endParaRPr lang="ru-RU" sz="3100" dirty="0"/>
          </a:p>
        </p:txBody>
      </p:sp>
      <p:pic>
        <p:nvPicPr>
          <p:cNvPr id="4" name="Picture 2" descr="https://apf.mail.ru/cgi-bin/readmsg/1457972885930_0.jpg?id=14580615580000000417%3B0%3B1&amp;x-email=t.aleschenko2000%40mail.ru&amp;exif=1&amp;bs=1868&amp;bl=166218&amp;ct=image%2Fjpeg&amp;cn=1457972885930_0.jpg&amp;cte=binar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864000" cy="51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004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Фото-коллаж: СПАСИБО ДЕДУ ЗА ПОБЕДУ!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255268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8700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</a:t>
            </a:r>
            <a:r>
              <a:rPr lang="ru-RU" smtClean="0"/>
              <a:t>с родителями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Родители принимали активное участие в проекте: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*предоставили атрибуты к  сюжетно-ролевым играм;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*предоставили иллюстрации военной техники;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*познакомили детей с героическим прошлым близких родственников;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*познакомили детей  с годами личной службы в армии;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*разучивали  с детьми стихотворения, посвященные Дню защитника Отечества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                         кОНЕЦ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1</a:t>
            </a:r>
            <a:r>
              <a:rPr lang="ru-RU" b="1" dirty="0"/>
              <a:t>. </a:t>
            </a:r>
            <a:r>
              <a:rPr lang="ru-RU" dirty="0"/>
              <a:t>Формировать у детей представления о празднике «День Защитника Отечества».</a:t>
            </a:r>
          </a:p>
          <a:p>
            <a:r>
              <a:rPr lang="ru-RU" dirty="0"/>
              <a:t>2. Знакомить с историей Российской Армии и, её ролью в современном обществе, воспитывать чувство гордости и уважения к нашим героическим предкам и сегодняшним защитникам Отечества.</a:t>
            </a:r>
          </a:p>
          <a:p>
            <a:r>
              <a:rPr lang="ru-RU" dirty="0"/>
              <a:t>3.Формирование мотивационного, целостного представления о защитниках отечества.</a:t>
            </a:r>
          </a:p>
          <a:p>
            <a:r>
              <a:rPr lang="ru-RU" dirty="0"/>
              <a:t>4.Формировать у детей патриотические чувства.</a:t>
            </a:r>
          </a:p>
          <a:p>
            <a:r>
              <a:rPr lang="ru-RU" dirty="0"/>
              <a:t>5.Привлечение родителей в образовательный процесс.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1</a:t>
            </a:r>
            <a:r>
              <a:rPr lang="ru-RU" dirty="0"/>
              <a:t>. Познакомить с былинными и сказочными богатырями, рассказать о том, что объединяет их с людьми военных профессий, живущими в настоящее время. Подвести к обобщению: наша армия защищает всех людей, наша армия-армия-освободительница, миролюбивая и гуманная.</a:t>
            </a:r>
          </a:p>
          <a:p>
            <a:r>
              <a:rPr lang="ru-RU" dirty="0"/>
              <a:t>2. Закрепить знания об особенностях службы моряков, лётчиков, танкистов, пехотинцев, пограничников, ракетчиков, связистов и их подготовки к защите Отечества (воспитание трудолюбия, смелости, храбрости, физическая подготовка, обучение управлению сложной техникой).</a:t>
            </a:r>
          </a:p>
          <a:p>
            <a:r>
              <a:rPr lang="ru-RU" dirty="0"/>
              <a:t> </a:t>
            </a:r>
            <a:r>
              <a:rPr lang="ru-RU" dirty="0" smtClean="0"/>
              <a:t>3</a:t>
            </a:r>
            <a:r>
              <a:rPr lang="ru-RU" dirty="0"/>
              <a:t>. Воспитывать чувство гордости за свою Родину, уважение к воинам, защищавшим нашу Родину в разные периоды её истории.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85728"/>
            <a:ext cx="2643206" cy="4397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b="1" dirty="0"/>
              <a:t>Участники проекта</a:t>
            </a:r>
            <a:r>
              <a:rPr lang="ru-RU" dirty="0"/>
              <a:t>: дети, родители, воспитатели группы.</a:t>
            </a:r>
          </a:p>
          <a:p>
            <a:r>
              <a:rPr lang="ru-RU" b="1" dirty="0"/>
              <a:t>Продолжительность проекта</a:t>
            </a:r>
            <a:r>
              <a:rPr lang="ru-RU" dirty="0"/>
              <a:t>: краткосрочный с 3 по 21 февраля.</a:t>
            </a:r>
          </a:p>
          <a:p>
            <a:r>
              <a:rPr lang="ru-RU" dirty="0"/>
              <a:t>Вид проекта: исследовательский.</a:t>
            </a:r>
          </a:p>
          <a:p>
            <a:r>
              <a:rPr lang="ru-RU" b="1" dirty="0"/>
              <a:t>Ожидаемые результаты</a:t>
            </a:r>
            <a:r>
              <a:rPr lang="ru-RU" dirty="0"/>
              <a:t>: Воспитание патриотических чувств через привитие любви  к родному краю представляет собой совокупность общечеловеческих ценностей: понятия любви, дружбы, добра, истины сливаются с познавательной активностью, представлениями о современной действительности, деятельно-практическим отношением к миру.</a:t>
            </a:r>
          </a:p>
          <a:p>
            <a:r>
              <a:rPr lang="ru-RU" dirty="0"/>
              <a:t>Каждому человеку необходимо знать родную природу, историю и культуру народа, к которому он принадлежит, свое место в окружающем мире. Но и этого мало. Чтобы быть уверенным, что детям и внукам будет хорошо в будущем, надо уметь уважать себя и учить этому других. Если целостность этого процесса нарушится, будут потеряны ориентиры развития, разрушатся связи между поколениями.</a:t>
            </a:r>
          </a:p>
          <a:p>
            <a:r>
              <a:rPr lang="ru-RU" dirty="0"/>
              <a:t>Воспитание патриотических чувств, было, есть и будет одним из главных составляющих воспитания маленького гражданина, поэтому - очень важно привить ему именно общие непреходящие человеческие ценности, давать понятия об универсальных средствах жизнедеятельности. Только равноправная, свободная в выборе личность может смело шагать вперед, занимать активную жизненную позицию.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Механизм реализации проекта: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ru-RU" b="1" dirty="0"/>
              <a:t>этап – </a:t>
            </a:r>
            <a:r>
              <a:rPr lang="ru-RU" dirty="0"/>
              <a:t>Формулирование целей и задач проекта:</a:t>
            </a:r>
          </a:p>
          <a:p>
            <a:r>
              <a:rPr lang="ru-RU" dirty="0"/>
              <a:t> Изучение литературы по теме проекта.</a:t>
            </a:r>
          </a:p>
          <a:p>
            <a:r>
              <a:rPr lang="ru-RU" dirty="0"/>
              <a:t> Изучение Интернет-ресурсов по теме проекта.</a:t>
            </a:r>
          </a:p>
          <a:p>
            <a:r>
              <a:rPr lang="ru-RU" dirty="0"/>
              <a:t> Анализ предметной среды группы.</a:t>
            </a:r>
          </a:p>
          <a:p>
            <a:r>
              <a:rPr lang="ru-RU" dirty="0"/>
              <a:t>Разработка конспектов занятий.</a:t>
            </a:r>
          </a:p>
          <a:p>
            <a:r>
              <a:rPr lang="ru-RU" dirty="0"/>
              <a:t>Подбор наглядных материалов: фото – и видео сюжетов тематических картин и иллюстраций по темам: «Богатыри», «Представители родов войск», «Военные профессии», «Военная техника».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en-US" sz="3100" b="1" dirty="0" smtClean="0"/>
              <a:t>II</a:t>
            </a:r>
            <a:r>
              <a:rPr lang="ru-RU" sz="3100" b="1" dirty="0" smtClean="0"/>
              <a:t> </a:t>
            </a:r>
            <a:r>
              <a:rPr lang="ru-RU" sz="3100" b="1" dirty="0"/>
              <a:t>этап – </a:t>
            </a:r>
            <a:r>
              <a:rPr lang="ru-RU" sz="3100" dirty="0"/>
              <a:t>Практическая деятельность по решению проблемы</a:t>
            </a:r>
            <a:r>
              <a:rPr lang="ru-RU" sz="3100" dirty="0" smtClean="0"/>
              <a:t>:</a:t>
            </a:r>
            <a:br>
              <a:rPr lang="ru-RU" sz="31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36" name="Picture 12" descr="C:\Users\User\Desktop\Фото Подг.Б\IMG_20160211_155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40" t="18412" r="14078" b="9987"/>
          <a:stretch>
            <a:fillRect/>
          </a:stretch>
        </p:blipFill>
        <p:spPr bwMode="auto">
          <a:xfrm>
            <a:off x="357158" y="1643050"/>
            <a:ext cx="3981600" cy="284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2" descr="C:\Users\User\Desktop\Фото Подг.Б\IMG_20160211_155740.jpg"/>
          <p:cNvPicPr>
            <a:picLocks noChangeAspect="1" noChangeArrowheads="1"/>
          </p:cNvPicPr>
          <p:nvPr/>
        </p:nvPicPr>
        <p:blipFill>
          <a:blip r:embed="rId3" cstate="print"/>
          <a:srcRect l="7260" t="12100" r="5621" b="3201"/>
          <a:stretch>
            <a:fillRect/>
          </a:stretch>
        </p:blipFill>
        <p:spPr bwMode="auto">
          <a:xfrm>
            <a:off x="4643438" y="3929066"/>
            <a:ext cx="342902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3" descr="C:\Users\User\Desktop\Фото Подг.Б\IMG_20160211_155800.jpg"/>
          <p:cNvPicPr>
            <a:picLocks noChangeAspect="1" noChangeArrowheads="1"/>
          </p:cNvPicPr>
          <p:nvPr/>
        </p:nvPicPr>
        <p:blipFill>
          <a:blip r:embed="rId4" cstate="print"/>
          <a:srcRect l="13023" t="9922" r="8842" b="15663"/>
          <a:stretch>
            <a:fillRect/>
          </a:stretch>
        </p:blipFill>
        <p:spPr bwMode="auto">
          <a:xfrm>
            <a:off x="5072066" y="1357298"/>
            <a:ext cx="3000396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285720" y="4952494"/>
            <a:ext cx="4071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НОД О.О.Художественно - эстетическое развитие /аппликация на тему: «Корабли на рейде»/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Фото Подг.Б\IMG_20160211_155805.jpg"/>
          <p:cNvPicPr>
            <a:picLocks noChangeAspect="1" noChangeArrowheads="1"/>
          </p:cNvPicPr>
          <p:nvPr/>
        </p:nvPicPr>
        <p:blipFill>
          <a:blip r:embed="rId2" cstate="print"/>
          <a:srcRect l="13187" t="20095" r="11456" b="12084"/>
          <a:stretch>
            <a:fillRect/>
          </a:stretch>
        </p:blipFill>
        <p:spPr bwMode="auto">
          <a:xfrm>
            <a:off x="785786" y="785794"/>
            <a:ext cx="285752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3" descr="C:\Users\User\Desktop\Фото Подг.Б\IMG_20160211_155812.jpg"/>
          <p:cNvPicPr>
            <a:picLocks noChangeAspect="1" noChangeArrowheads="1"/>
          </p:cNvPicPr>
          <p:nvPr/>
        </p:nvPicPr>
        <p:blipFill>
          <a:blip r:embed="rId3" cstate="print"/>
          <a:srcRect l="7024" t="7024" r="13951" b="13366"/>
          <a:stretch>
            <a:fillRect/>
          </a:stretch>
        </p:blipFill>
        <p:spPr bwMode="auto">
          <a:xfrm>
            <a:off x="5429256" y="714356"/>
            <a:ext cx="321471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C:\Users\User\Desktop\Фото Подг.Б\IMG_20160211_155808.jpg"/>
          <p:cNvPicPr>
            <a:picLocks noChangeAspect="1" noChangeArrowheads="1"/>
          </p:cNvPicPr>
          <p:nvPr/>
        </p:nvPicPr>
        <p:blipFill>
          <a:blip r:embed="rId4" cstate="print"/>
          <a:srcRect l="17718" t="14174" r="6096" b="10230"/>
          <a:stretch>
            <a:fillRect/>
          </a:stretch>
        </p:blipFill>
        <p:spPr bwMode="auto">
          <a:xfrm>
            <a:off x="1857356" y="3786190"/>
            <a:ext cx="307183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Фото Подг.Б\IMG_20160211_155818.jpg"/>
          <p:cNvPicPr>
            <a:picLocks noChangeAspect="1" noChangeArrowheads="1"/>
          </p:cNvPicPr>
          <p:nvPr/>
        </p:nvPicPr>
        <p:blipFill>
          <a:blip r:embed="rId2" cstate="print"/>
          <a:srcRect l="9922" t="13229" r="9049" b="11805"/>
          <a:stretch>
            <a:fillRect/>
          </a:stretch>
        </p:blipFill>
        <p:spPr bwMode="auto">
          <a:xfrm>
            <a:off x="642910" y="1785926"/>
            <a:ext cx="350046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C:\Users\User\Desktop\Фото Подг.Б\IMG_20160211_155823.jpg"/>
          <p:cNvPicPr>
            <a:picLocks noChangeAspect="1" noChangeArrowheads="1"/>
          </p:cNvPicPr>
          <p:nvPr/>
        </p:nvPicPr>
        <p:blipFill>
          <a:blip r:embed="rId3" cstate="print"/>
          <a:srcRect l="11576" t="11024" r="5742" b="14010"/>
          <a:stretch>
            <a:fillRect/>
          </a:stretch>
        </p:blipFill>
        <p:spPr bwMode="auto">
          <a:xfrm>
            <a:off x="5072066" y="3643314"/>
            <a:ext cx="357190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813</TotalTime>
  <Words>601</Words>
  <Application>Microsoft Office PowerPoint</Application>
  <PresentationFormat>Экран (4:3)</PresentationFormat>
  <Paragraphs>60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Проект «День защитника Отечества»</vt:lpstr>
      <vt:lpstr>Постановка проблемы:</vt:lpstr>
      <vt:lpstr>Цель:</vt:lpstr>
      <vt:lpstr>Задачи: </vt:lpstr>
      <vt:lpstr>Презентация PowerPoint</vt:lpstr>
      <vt:lpstr>Механизм реализации проекта:  </vt:lpstr>
      <vt:lpstr>  II этап – Практическая деятельность по решению проблемы:    </vt:lpstr>
      <vt:lpstr>Презентация PowerPoint</vt:lpstr>
      <vt:lpstr>Презентация PowerPoint</vt:lpstr>
      <vt:lpstr>Презентация PowerPoint</vt:lpstr>
      <vt:lpstr>Подарок папе: «самолет»</vt:lpstr>
      <vt:lpstr>«Солдат российской армии»</vt:lpstr>
      <vt:lpstr>Презентация PowerPoint</vt:lpstr>
      <vt:lpstr>Презентация PowerPoint</vt:lpstr>
      <vt:lpstr>Презентация PowerPoint</vt:lpstr>
      <vt:lpstr>Открытка для папы</vt:lpstr>
      <vt:lpstr>Презентация PowerPoint</vt:lpstr>
      <vt:lpstr>Презентация PowerPoint</vt:lpstr>
      <vt:lpstr>«военная техника»</vt:lpstr>
      <vt:lpstr>Сюжетно-ролевая игра « Моряки» </vt:lpstr>
      <vt:lpstr>Сюжетно-ролевая игра «пограничники»</vt:lpstr>
      <vt:lpstr>Рассказывание по картине</vt:lpstr>
      <vt:lpstr>Музыкально-спортивное развлечение</vt:lpstr>
      <vt:lpstr>Знакомство с произведениями аркадия гайдара</vt:lpstr>
      <vt:lpstr>Ознакомление с окружающим </vt:lpstr>
      <vt:lpstr>Iii этап–заключительный: Концерт для пап</vt:lpstr>
      <vt:lpstr>Фото-коллаж: СПАСИБО ДЕДУ ЗА ПОБЕДУ!</vt:lpstr>
      <vt:lpstr>Работа с родителями</vt:lpstr>
      <vt:lpstr>                                кОНЕЦ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56</cp:revision>
  <dcterms:created xsi:type="dcterms:W3CDTF">2016-02-18T09:29:30Z</dcterms:created>
  <dcterms:modified xsi:type="dcterms:W3CDTF">2018-11-26T20:06:53Z</dcterms:modified>
</cp:coreProperties>
</file>