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2" r:id="rId9"/>
    <p:sldId id="296" r:id="rId10"/>
    <p:sldId id="276" r:id="rId11"/>
    <p:sldId id="293" r:id="rId12"/>
    <p:sldId id="294" r:id="rId13"/>
    <p:sldId id="295" r:id="rId14"/>
    <p:sldId id="291" r:id="rId15"/>
    <p:sldId id="297" r:id="rId16"/>
    <p:sldId id="298" r:id="rId17"/>
    <p:sldId id="299" r:id="rId18"/>
    <p:sldId id="280" r:id="rId19"/>
    <p:sldId id="278" r:id="rId20"/>
    <p:sldId id="288" r:id="rId21"/>
    <p:sldId id="289" r:id="rId22"/>
    <p:sldId id="30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92784"/>
    <a:srgbClr val="3333FF"/>
    <a:srgbClr val="53288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32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A297C-D84E-470A-A0A8-B445A94538E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EBCE4-8E00-4E5B-8EFA-16D45D1B3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743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EBCE4-8E00-4E5B-8EFA-16D45D1B3D5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019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EBCE4-8E00-4E5B-8EFA-16D45D1B3D5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EE1AD1-DD86-4B0B-BA44-A193058CFCD8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643206"/>
          </a:xfrm>
        </p:spPr>
        <p:txBody>
          <a:bodyPr/>
          <a:lstStyle/>
          <a:p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Проект «я и мои друзья»</a:t>
            </a:r>
            <a:br>
              <a:rPr lang="ru-RU" dirty="0" smtClean="0"/>
            </a:br>
            <a:r>
              <a:rPr lang="ru-RU" dirty="0" smtClean="0"/>
              <a:t>             </a:t>
            </a:r>
            <a:r>
              <a:rPr lang="ru-RU" sz="2800" dirty="0" smtClean="0"/>
              <a:t>/старшая группа/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Воспитатель: Алещенко Т.А., Ольховская В.А.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о.о</a:t>
            </a:r>
            <a:r>
              <a:rPr lang="ru-RU" dirty="0" smtClean="0"/>
              <a:t>. Художественно-эстетическое развитие</a:t>
            </a:r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НОД Конструирование: «Мои друзья»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Татьяна\Desktop\P_20211112_0945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6528000" cy="36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P_20211112_0945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42" t="1488" r="-22242" b="-1488"/>
          <a:stretch/>
        </p:blipFill>
        <p:spPr bwMode="auto">
          <a:xfrm>
            <a:off x="179512" y="367314"/>
            <a:ext cx="5632000" cy="316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Татьяна\Desktop\P_20211112_094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11" y="3753041"/>
            <a:ext cx="5312000" cy="298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159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атьяна\Desktop\P_20211112_0945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878"/>
          <a:stretch/>
        </p:blipFill>
        <p:spPr bwMode="auto">
          <a:xfrm>
            <a:off x="251520" y="477040"/>
            <a:ext cx="3304480" cy="33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Татьяна\Desktop\P_20211112_0944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11" t="380" r="14922" b="-380"/>
          <a:stretch/>
        </p:blipFill>
        <p:spPr bwMode="auto">
          <a:xfrm>
            <a:off x="3686629" y="2492896"/>
            <a:ext cx="5167086" cy="381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15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P_20211112_0944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4" r="12129"/>
          <a:stretch/>
        </p:blipFill>
        <p:spPr bwMode="auto">
          <a:xfrm>
            <a:off x="179512" y="404664"/>
            <a:ext cx="5152572" cy="34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тьяна\Desktop\P_20211112_0943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64" r="31112"/>
          <a:stretch/>
        </p:blipFill>
        <p:spPr bwMode="auto">
          <a:xfrm>
            <a:off x="5580112" y="2114664"/>
            <a:ext cx="3207657" cy="363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6135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НОД Рисование «Мой друг»</a:t>
            </a:r>
            <a:endParaRPr lang="ru-RU" dirty="0"/>
          </a:p>
        </p:txBody>
      </p:sp>
      <p:pic>
        <p:nvPicPr>
          <p:cNvPr id="6146" name="Picture 2" descr="C:\Users\Татьяна\Desktop\P_20211111_16205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64" r="10956" b="16246"/>
          <a:stretch/>
        </p:blipFill>
        <p:spPr bwMode="auto">
          <a:xfrm rot="10800000">
            <a:off x="5364088" y="1310045"/>
            <a:ext cx="3384853" cy="46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атьяна\Desktop\P_20211111_1620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22" t="7960" r="22842" b="7960"/>
          <a:stretch/>
        </p:blipFill>
        <p:spPr bwMode="auto">
          <a:xfrm rot="16200000">
            <a:off x="33984" y="1959629"/>
            <a:ext cx="4863167" cy="356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4671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НОД Рисование «Мой друг»</a:t>
            </a:r>
            <a:endParaRPr lang="ru-RU" dirty="0"/>
          </a:p>
        </p:txBody>
      </p:sp>
      <p:pic>
        <p:nvPicPr>
          <p:cNvPr id="7170" name="Picture 2" descr="C:\Users\Татьяна\Desktop\P_20211111_1620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89" t="4459" r="22969" b="8186"/>
          <a:stretch/>
        </p:blipFill>
        <p:spPr bwMode="auto">
          <a:xfrm rot="16200000">
            <a:off x="453050" y="1931326"/>
            <a:ext cx="4433443" cy="3396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Татьяна\Desktop\P_20211111_16202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84" t="7449" r="8024" b="3450"/>
          <a:stretch/>
        </p:blipFill>
        <p:spPr bwMode="auto">
          <a:xfrm rot="16200000">
            <a:off x="4379602" y="2210404"/>
            <a:ext cx="4596926" cy="30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0324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НОД Рисование «Мой друг»</a:t>
            </a:r>
            <a:endParaRPr lang="ru-RU" dirty="0"/>
          </a:p>
        </p:txBody>
      </p:sp>
      <p:pic>
        <p:nvPicPr>
          <p:cNvPr id="6146" name="Picture 2" descr="C:\Users\Татьяна\Desktop\P_20211111_16205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64" r="10956" b="16246"/>
          <a:stretch/>
        </p:blipFill>
        <p:spPr bwMode="auto">
          <a:xfrm rot="10800000">
            <a:off x="5364088" y="1310045"/>
            <a:ext cx="3384853" cy="46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Татьяна\Desktop\P_20211111_1620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39" r="8134"/>
          <a:stretch/>
        </p:blipFill>
        <p:spPr bwMode="auto">
          <a:xfrm rot="16200000">
            <a:off x="298342" y="2086035"/>
            <a:ext cx="4586517" cy="32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8956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НОД Рисование «Мой друг»</a:t>
            </a:r>
            <a:endParaRPr lang="ru-RU" dirty="0"/>
          </a:p>
        </p:txBody>
      </p:sp>
      <p:pic>
        <p:nvPicPr>
          <p:cNvPr id="9218" name="Picture 2" descr="C:\Users\Татьяна\Desktop\P_20211111_162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48" t="5994" r="15552"/>
          <a:stretch/>
        </p:blipFill>
        <p:spPr bwMode="auto">
          <a:xfrm rot="16200000">
            <a:off x="26773" y="1997563"/>
            <a:ext cx="4731657" cy="3418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Татьяна\Desktop\P_20211111_16195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39" t="3665" r="5287" b="2261"/>
          <a:stretch/>
        </p:blipFill>
        <p:spPr bwMode="auto">
          <a:xfrm rot="16200000">
            <a:off x="4155313" y="2091695"/>
            <a:ext cx="4757455" cy="32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967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О.О.ПОЗНАВАТЕЛЬНОЕ РАЗВИТИЕ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Дидактическая игра «Настроение»</a:t>
            </a:r>
            <a:endParaRPr lang="ru-RU" sz="2400" dirty="0"/>
          </a:p>
        </p:txBody>
      </p:sp>
      <p:pic>
        <p:nvPicPr>
          <p:cNvPr id="1027" name="Picture 3" descr="C:\Users\123\Desktop\P_20211122_081611.jpg"/>
          <p:cNvPicPr>
            <a:picLocks noChangeAspect="1" noChangeArrowheads="1"/>
          </p:cNvPicPr>
          <p:nvPr/>
        </p:nvPicPr>
        <p:blipFill>
          <a:blip r:embed="rId2" cstate="print"/>
          <a:srcRect l="2048" r="5787"/>
          <a:stretch>
            <a:fillRect/>
          </a:stretch>
        </p:blipFill>
        <p:spPr bwMode="auto">
          <a:xfrm>
            <a:off x="1571604" y="2071678"/>
            <a:ext cx="6429420" cy="39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о.о.ФИЗИЧЕСКОЕ</a:t>
            </a:r>
            <a:r>
              <a:rPr lang="ru-RU" dirty="0"/>
              <a:t> РАЗВИТИЕ</a:t>
            </a: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Пальчиковая гимнастика</a:t>
            </a:r>
          </a:p>
          <a:p>
            <a:pPr marL="0" indent="0">
              <a:buNone/>
            </a:pPr>
            <a:r>
              <a:rPr lang="ru-RU" sz="2400" dirty="0" smtClean="0"/>
              <a:t>«В гости к пальчику большому…»</a:t>
            </a:r>
            <a:endParaRPr lang="ru-RU" sz="2400" dirty="0"/>
          </a:p>
        </p:txBody>
      </p:sp>
      <p:pic>
        <p:nvPicPr>
          <p:cNvPr id="2050" name="Picture 2" descr="C:\Users\123\Desktop\P_20211122_081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428868"/>
            <a:ext cx="6592000" cy="370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Постановка проблемы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Духовно-нравственное 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– одна из актуальных и сложнейших проблем, которая должна решаться сегодня всеми, кто имеет отношение к детям. То, что мы заложим в душу ребенка сейчас, проявится позднее, станет его и нашей жизнью. Сегодня мы говорим о необходимости возрождения в обществе духовности и культуры, что непосредственно связано с развитием и воспитанием ребенка до школы. В детстве усвоение социальных норм происходит сравнительно легко. Дошкольный возраст – период активного познания мира и человеческих отношений, формирование основ личности будущего гражданина.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</a:t>
            </a:r>
            <a:r>
              <a:rPr lang="ru-RU" dirty="0" smtClean="0"/>
              <a:t>ЭТАП - ЗАКЛЮЧИТЕЛЬНЫЙ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436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1.Коллекция поговорок о дружбе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2.Оформление стенда «Мое настроение»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23\Desktop\P_20211122_081250.jpg"/>
          <p:cNvPicPr>
            <a:picLocks noChangeAspect="1" noChangeArrowheads="1"/>
          </p:cNvPicPr>
          <p:nvPr/>
        </p:nvPicPr>
        <p:blipFill>
          <a:blip r:embed="rId2" cstate="print"/>
          <a:srcRect l="8139" r="10470"/>
          <a:stretch>
            <a:fillRect/>
          </a:stretch>
        </p:blipFill>
        <p:spPr bwMode="auto">
          <a:xfrm>
            <a:off x="2571736" y="2428868"/>
            <a:ext cx="5000660" cy="34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  <a:r>
              <a:rPr lang="ru-RU" smtClean="0"/>
              <a:t>с родителями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Родители принимали активное участие в проекте: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*предоставили атрибуты к  сюжетно-ролевым играм;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*изготовили игровой материал для развития координации;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*предоставили фото детей;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*разучивали  с детьми пословицы о дружбе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492896"/>
            <a:ext cx="8458200" cy="23077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34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Конечная цель разумного воспитания детей заключается в постепенном образовании в ребенке ясного понимания вещей окружающего мира. Затем результатом понимания должно стать возведение добрых инстинктов детской натуры в сознательное стремление идеалам добра и правды и, наконец, постепенное образование твердой и свободной воли.</a:t>
            </a:r>
          </a:p>
          <a:p>
            <a:pPr algn="just"/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Н. И. Пирогов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- способствовать умению самостоятельно организовывать совместные игры; </a:t>
            </a:r>
          </a:p>
          <a:p>
            <a:pPr algn="just"/>
            <a:r>
              <a:rPr lang="ru-RU" sz="2800" dirty="0">
                <a:latin typeface="Times New Roman"/>
                <a:ea typeface="Times New Roman"/>
              </a:rPr>
              <a:t>- формировать представления детей о дружбе;</a:t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>- способствовать умению считаться с желаниями сверстников, ограничивая свои желания; </a:t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>- расширять и систематизировать знания о культуре поведения и взаимоотношениях между людьми. </a:t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>- развивать социально-коммуникативные качества; </a:t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>- развивать эмоциональную сторону детской личности; </a:t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>- развивать творческие и речевые способности детей. </a:t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>- воспитывать потребность проявлять доброту, заботу, внимание, сочувствие, оказывать </a:t>
            </a:r>
            <a:r>
              <a:rPr lang="ru-RU" sz="2800" dirty="0" smtClean="0">
                <a:latin typeface="Times New Roman"/>
                <a:ea typeface="Times New Roman"/>
              </a:rPr>
              <a:t>взаимопомощь</a:t>
            </a:r>
            <a:r>
              <a:rPr lang="ru-RU" sz="2800" dirty="0">
                <a:latin typeface="Times New Roman"/>
                <a:ea typeface="Times New Roman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85728"/>
            <a:ext cx="2643206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дети, родители, воспитатели группы.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краткосрочный:  8 – 12 ноября 2021г.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информационно-практико-ориентированный.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Сплочение коллектива, проявление доброты, заботы, внимания, сочувствия, оказание взаимопомощи.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Механизм реализации проекта: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Формулирование целей и задач проекта: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Изучение литературы по теме проекта.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Изучение Интернет-ресурсов по теме проекта.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Анализ предметной среды группы.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Разработка конспектов занятий.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Подбор наглядных материалов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«Взаимоотношения среди людей».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сюжетно-ролевых, дидактических, творческих игр, художественной литературы.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sz="3100" b="1" dirty="0" smtClean="0"/>
              <a:t>II</a:t>
            </a:r>
            <a:r>
              <a:rPr lang="ru-RU" sz="3100" b="1" dirty="0" smtClean="0"/>
              <a:t> </a:t>
            </a:r>
            <a:r>
              <a:rPr lang="ru-RU" sz="3100" b="1" dirty="0"/>
              <a:t>этап – </a:t>
            </a:r>
            <a:r>
              <a:rPr lang="ru-RU" sz="3100" dirty="0"/>
              <a:t>Практическая деятельность по решению проблемы</a:t>
            </a:r>
            <a:r>
              <a:rPr lang="ru-RU" sz="3100" dirty="0" smtClean="0"/>
              <a:t>:</a:t>
            </a:r>
            <a:br>
              <a:rPr lang="ru-RU" sz="31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1. О.О.Познавательное</a:t>
            </a:r>
            <a:b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развитие: </a:t>
            </a:r>
            <a: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НОД БЖД</a:t>
            </a:r>
            <a: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1" cap="none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«Поведение </a:t>
            </a:r>
            <a: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детей во</a:t>
            </a:r>
            <a:r>
              <a:rPr lang="ru-RU" sz="2400" b="1" cap="none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время </a:t>
            </a:r>
            <a:r>
              <a:rPr lang="ru-RU" sz="2400" b="1" cap="none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игр на </a:t>
            </a:r>
            <a: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детской</a:t>
            </a:r>
            <a:b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1" cap="none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площадке</a:t>
            </a:r>
            <a: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2.О.О.Развитие </a:t>
            </a:r>
            <a: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речи:</a:t>
            </a:r>
            <a:b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НОД Грамота(составление</a:t>
            </a:r>
            <a:b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предложений по картине)</a:t>
            </a:r>
            <a:r>
              <a:rPr lang="ru-RU" sz="2400" b="1" cap="none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cap="none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Татьяна\Desktop\P_20211111_08044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320"/>
          <a:stretch/>
        </p:blipFill>
        <p:spPr bwMode="auto">
          <a:xfrm>
            <a:off x="5364088" y="1340768"/>
            <a:ext cx="3281923" cy="48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о.о.Развитие</a:t>
            </a:r>
            <a:r>
              <a:rPr lang="ru-RU" dirty="0" smtClean="0"/>
              <a:t> речи</a:t>
            </a:r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НОД  Развитие речи </a:t>
            </a:r>
          </a:p>
          <a:p>
            <a:pPr marL="457200" lvl="1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«Составление рассказа </a:t>
            </a:r>
          </a:p>
          <a:p>
            <a:pPr marL="457200" lvl="1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картине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P_20211111_0811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7" t="15924" r="6138" b="18877"/>
          <a:stretch/>
        </p:blipFill>
        <p:spPr bwMode="auto">
          <a:xfrm>
            <a:off x="4932040" y="1268760"/>
            <a:ext cx="3747190" cy="46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9100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о.о.ФИЗИЧЕСКОЕ</a:t>
            </a:r>
            <a:r>
              <a:rPr lang="ru-RU" dirty="0" smtClean="0"/>
              <a:t> РАЗВИТИЕ</a:t>
            </a:r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НОД   физкультура</a:t>
            </a:r>
          </a:p>
        </p:txBody>
      </p:sp>
      <p:pic>
        <p:nvPicPr>
          <p:cNvPr id="5" name="Рисунок 4" descr="C:\Users\Татьяна\AppData\Local\Microsoft\Windows\INetCache\Content.Word\P_20211108_09482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5940425" cy="334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51804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1469</TotalTime>
  <Words>269</Words>
  <Application>Microsoft Office PowerPoint</Application>
  <PresentationFormat>Экран (4:3)</PresentationFormat>
  <Paragraphs>56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                        Проект «я и мои друзья»              /старшая группа/</vt:lpstr>
      <vt:lpstr>Постановка проблемы:</vt:lpstr>
      <vt:lpstr>Цель:</vt:lpstr>
      <vt:lpstr>Задачи: </vt:lpstr>
      <vt:lpstr>Слайд 5</vt:lpstr>
      <vt:lpstr>Механизм реализации проекта:  </vt:lpstr>
      <vt:lpstr>       II этап – Практическая деятельность по решению проблемы:  1. О.О.Познавательное  развитие: НОД БЖД «Поведение  детей во время игр на детской  площадке»  2.О.О.Развитие речи: НОД Грамота(составление  предложений по картине)  </vt:lpstr>
      <vt:lpstr> о.о.Развитие речи</vt:lpstr>
      <vt:lpstr> о.о.ФИЗИЧЕСКОЕ РАЗВИТИЕ</vt:lpstr>
      <vt:lpstr> о.о. Художественно-эстетическое развитие</vt:lpstr>
      <vt:lpstr>Слайд 11</vt:lpstr>
      <vt:lpstr>Слайд 12</vt:lpstr>
      <vt:lpstr>Слайд 13</vt:lpstr>
      <vt:lpstr>НОД Рисование «Мой друг»</vt:lpstr>
      <vt:lpstr>НОД Рисование «Мой друг»</vt:lpstr>
      <vt:lpstr>НОД Рисование «Мой друг»</vt:lpstr>
      <vt:lpstr>НОД Рисование «Мой друг»</vt:lpstr>
      <vt:lpstr>О.О.ПОЗНАВАТЕЛЬНОЕ РАЗВИТИЕ</vt:lpstr>
      <vt:lpstr>о.о.ФИЗИЧЕСКОЕ РАЗВИТИЕ</vt:lpstr>
      <vt:lpstr>IIIЭТАП - ЗАКЛЮЧИТЕЛЬНЫЙ</vt:lpstr>
      <vt:lpstr>Работа с родителями</vt:lpstr>
      <vt:lpstr>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103</cp:revision>
  <dcterms:created xsi:type="dcterms:W3CDTF">2016-02-18T09:29:30Z</dcterms:created>
  <dcterms:modified xsi:type="dcterms:W3CDTF">2021-11-24T05:48:36Z</dcterms:modified>
</cp:coreProperties>
</file>